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310" r:id="rId2"/>
    <p:sldId id="313" r:id="rId3"/>
    <p:sldId id="314" r:id="rId4"/>
    <p:sldId id="315" r:id="rId5"/>
    <p:sldId id="316" r:id="rId6"/>
    <p:sldId id="317" r:id="rId7"/>
    <p:sldId id="318" r:id="rId8"/>
    <p:sldId id="319" r:id="rId9"/>
    <p:sldId id="320" r:id="rId10"/>
    <p:sldId id="321" r:id="rId11"/>
    <p:sldId id="322" r:id="rId12"/>
    <p:sldId id="324" r:id="rId13"/>
    <p:sldId id="325" r:id="rId14"/>
    <p:sldId id="326" r:id="rId15"/>
    <p:sldId id="311" r:id="rId16"/>
    <p:sldId id="327" r:id="rId17"/>
    <p:sldId id="328" r:id="rId18"/>
    <p:sldId id="329" r:id="rId19"/>
  </p:sldIdLst>
  <p:sldSz cx="10691813" cy="75596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490" userDrawn="1">
          <p15:clr>
            <a:srgbClr val="A4A3A4"/>
          </p15:clr>
        </p15:guide>
        <p15:guide id="2" pos="5182"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5" autoAdjust="0"/>
    <p:restoredTop sz="66630" autoAdjust="0"/>
  </p:normalViewPr>
  <p:slideViewPr>
    <p:cSldViewPr snapToGrid="0">
      <p:cViewPr>
        <p:scale>
          <a:sx n="48" d="100"/>
          <a:sy n="48" d="100"/>
        </p:scale>
        <p:origin x="1661" y="-125"/>
      </p:cViewPr>
      <p:guideLst>
        <p:guide orient="horz" pos="4490"/>
        <p:guide pos="5182"/>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85" d="100"/>
          <a:sy n="85" d="100"/>
        </p:scale>
        <p:origin x="-383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image" Target="../media/image22.jpeg"/><Relationship Id="rId4" Type="http://schemas.openxmlformats.org/officeDocument/2006/relationships/image" Target="../media/image25.png"/></Relationships>
</file>

<file path=ppt/diagrams/_rels/drawing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image" Target="../media/image22.jpeg"/><Relationship Id="rId4" Type="http://schemas.openxmlformats.org/officeDocument/2006/relationships/image" Target="../media/image2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6C9D09-E6AD-499A-981D-E51322F031C5}"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D34B5025-F590-492F-8C3B-25BAD78B1B86}">
      <dgm:prSet phldrT="[Text]"/>
      <dgm:spPr>
        <a:solidFill>
          <a:schemeClr val="accent2"/>
        </a:solidFill>
      </dgm:spPr>
      <dgm:t>
        <a:bodyPr/>
        <a:lstStyle/>
        <a:p>
          <a:r>
            <a:rPr lang="en-US" b="0" dirty="0">
              <a:solidFill>
                <a:schemeClr val="bg1"/>
              </a:solidFill>
              <a:effectLst/>
              <a:latin typeface="+mn-lt"/>
              <a:ea typeface="+mn-ea"/>
              <a:cs typeface="+mn-cs"/>
            </a:rPr>
            <a:t>Neurologic</a:t>
          </a:r>
          <a:endParaRPr lang="en-US" b="0" dirty="0">
            <a:solidFill>
              <a:schemeClr val="bg1"/>
            </a:solidFill>
          </a:endParaRPr>
        </a:p>
      </dgm:t>
    </dgm:pt>
    <dgm:pt modelId="{247F035E-FF9A-4F1A-AF64-95D2DAD6FF2B}" type="parTrans" cxnId="{7A3A0E9E-1C9E-4F10-BDE2-B73F0DD714F4}">
      <dgm:prSet/>
      <dgm:spPr/>
      <dgm:t>
        <a:bodyPr/>
        <a:lstStyle/>
        <a:p>
          <a:endParaRPr lang="en-US"/>
        </a:p>
      </dgm:t>
    </dgm:pt>
    <dgm:pt modelId="{15B26B96-FB30-4C28-B400-C790E741AFC2}" type="sibTrans" cxnId="{7A3A0E9E-1C9E-4F10-BDE2-B73F0DD714F4}">
      <dgm:prSet/>
      <dgm:spPr/>
      <dgm:t>
        <a:bodyPr/>
        <a:lstStyle/>
        <a:p>
          <a:endParaRPr lang="en-US"/>
        </a:p>
      </dgm:t>
    </dgm:pt>
    <dgm:pt modelId="{8A6479A7-7EDD-4E01-B6BB-C2AED4A1E957}">
      <dgm:prSet phldrT="[Text]"/>
      <dgm:spPr>
        <a:solidFill>
          <a:schemeClr val="accent2"/>
        </a:solidFill>
      </dgm:spPr>
      <dgm:t>
        <a:bodyPr/>
        <a:lstStyle/>
        <a:p>
          <a:r>
            <a:rPr lang="en-US" dirty="0">
              <a:solidFill>
                <a:schemeClr val="bg1"/>
              </a:solidFill>
              <a:effectLst/>
              <a:latin typeface="+mn-lt"/>
              <a:ea typeface="+mn-ea"/>
              <a:cs typeface="+mn-cs"/>
            </a:rPr>
            <a:t>modulation of afferent sensory nerves</a:t>
          </a:r>
          <a:endParaRPr lang="en-US" dirty="0">
            <a:solidFill>
              <a:schemeClr val="bg1"/>
            </a:solidFill>
          </a:endParaRPr>
        </a:p>
      </dgm:t>
    </dgm:pt>
    <dgm:pt modelId="{06B7BB68-252D-4179-9521-48F31CE02472}" type="parTrans" cxnId="{6741ECFB-3DB8-47C7-BD51-389DD9DA7E73}">
      <dgm:prSet/>
      <dgm:spPr/>
      <dgm:t>
        <a:bodyPr/>
        <a:lstStyle/>
        <a:p>
          <a:endParaRPr lang="en-US"/>
        </a:p>
      </dgm:t>
    </dgm:pt>
    <dgm:pt modelId="{927364D8-0CE3-42FA-BA38-8833F19A13D2}" type="sibTrans" cxnId="{6741ECFB-3DB8-47C7-BD51-389DD9DA7E73}">
      <dgm:prSet/>
      <dgm:spPr/>
      <dgm:t>
        <a:bodyPr/>
        <a:lstStyle/>
        <a:p>
          <a:endParaRPr lang="en-US"/>
        </a:p>
      </dgm:t>
    </dgm:pt>
    <dgm:pt modelId="{395758E1-3A0F-449B-9A99-37D5BB31D2B5}">
      <dgm:prSet phldrT="[Text]"/>
      <dgm:spPr>
        <a:solidFill>
          <a:schemeClr val="accent2"/>
        </a:solidFill>
      </dgm:spPr>
      <dgm:t>
        <a:bodyPr/>
        <a:lstStyle/>
        <a:p>
          <a:r>
            <a:rPr lang="en-US" dirty="0">
              <a:solidFill>
                <a:schemeClr val="bg1"/>
              </a:solidFill>
              <a:effectLst/>
              <a:latin typeface="+mn-lt"/>
              <a:ea typeface="+mn-ea"/>
              <a:cs typeface="+mn-cs"/>
            </a:rPr>
            <a:t>directly producing molecules that can act as local neurotransmitters</a:t>
          </a:r>
          <a:endParaRPr lang="en-US" dirty="0">
            <a:solidFill>
              <a:schemeClr val="bg1"/>
            </a:solidFill>
          </a:endParaRPr>
        </a:p>
      </dgm:t>
    </dgm:pt>
    <dgm:pt modelId="{47DF8A52-047E-4E0B-A102-8450166B354C}" type="parTrans" cxnId="{AE4DA893-2156-49FB-863B-8D2415357A02}">
      <dgm:prSet/>
      <dgm:spPr/>
      <dgm:t>
        <a:bodyPr/>
        <a:lstStyle/>
        <a:p>
          <a:endParaRPr lang="en-US"/>
        </a:p>
      </dgm:t>
    </dgm:pt>
    <dgm:pt modelId="{82329766-E15C-4086-A095-8A79C48C5BE4}" type="sibTrans" cxnId="{AE4DA893-2156-49FB-863B-8D2415357A02}">
      <dgm:prSet/>
      <dgm:spPr/>
      <dgm:t>
        <a:bodyPr/>
        <a:lstStyle/>
        <a:p>
          <a:endParaRPr lang="en-US"/>
        </a:p>
      </dgm:t>
    </dgm:pt>
    <dgm:pt modelId="{E835C5C5-A3AE-4390-AE3B-EA368DF932F5}">
      <dgm:prSet phldrT="[Text]"/>
      <dgm:spPr>
        <a:solidFill>
          <a:schemeClr val="accent2"/>
        </a:solidFill>
      </dgm:spPr>
      <dgm:t>
        <a:bodyPr/>
        <a:lstStyle/>
        <a:p>
          <a:r>
            <a:rPr lang="en-US" b="0" dirty="0">
              <a:solidFill>
                <a:schemeClr val="bg1"/>
              </a:solidFill>
              <a:effectLst/>
              <a:latin typeface="+mn-lt"/>
              <a:ea typeface="+mn-ea"/>
              <a:cs typeface="+mn-cs"/>
            </a:rPr>
            <a:t>Endocrine</a:t>
          </a:r>
          <a:endParaRPr lang="en-US" b="0" dirty="0">
            <a:solidFill>
              <a:schemeClr val="bg1"/>
            </a:solidFill>
          </a:endParaRPr>
        </a:p>
      </dgm:t>
    </dgm:pt>
    <dgm:pt modelId="{81D0AE61-5142-4B76-9042-6C98C2E98535}" type="parTrans" cxnId="{4720905B-E775-43BF-8673-438A1CFF8D74}">
      <dgm:prSet/>
      <dgm:spPr/>
      <dgm:t>
        <a:bodyPr/>
        <a:lstStyle/>
        <a:p>
          <a:endParaRPr lang="en-US"/>
        </a:p>
      </dgm:t>
    </dgm:pt>
    <dgm:pt modelId="{8264B630-34FE-4507-8EE0-95F3B49C7427}" type="sibTrans" cxnId="{4720905B-E775-43BF-8673-438A1CFF8D74}">
      <dgm:prSet/>
      <dgm:spPr/>
      <dgm:t>
        <a:bodyPr/>
        <a:lstStyle/>
        <a:p>
          <a:endParaRPr lang="en-US"/>
        </a:p>
      </dgm:t>
    </dgm:pt>
    <dgm:pt modelId="{D1CD78D9-87EC-4891-8EF9-78E70D5972D8}">
      <dgm:prSet phldrT="[Text]"/>
      <dgm:spPr>
        <a:solidFill>
          <a:schemeClr val="accent2"/>
        </a:solidFill>
      </dgm:spPr>
      <dgm:t>
        <a:bodyPr/>
        <a:lstStyle/>
        <a:p>
          <a:r>
            <a:rPr lang="en-US" dirty="0">
              <a:solidFill>
                <a:schemeClr val="bg1"/>
              </a:solidFill>
              <a:effectLst/>
              <a:latin typeface="+mn-lt"/>
              <a:ea typeface="+mn-ea"/>
              <a:cs typeface="+mn-cs"/>
            </a:rPr>
            <a:t>alter nutrient availability </a:t>
          </a:r>
          <a:endParaRPr lang="en-US" dirty="0">
            <a:solidFill>
              <a:schemeClr val="bg1"/>
            </a:solidFill>
          </a:endParaRPr>
        </a:p>
      </dgm:t>
    </dgm:pt>
    <dgm:pt modelId="{1A4CBE50-0506-4BE1-BCC6-57297AB4E3D3}" type="parTrans" cxnId="{CD4D8790-525D-4A6E-A32A-670C6692525A}">
      <dgm:prSet/>
      <dgm:spPr/>
      <dgm:t>
        <a:bodyPr/>
        <a:lstStyle/>
        <a:p>
          <a:endParaRPr lang="en-US"/>
        </a:p>
      </dgm:t>
    </dgm:pt>
    <dgm:pt modelId="{7EEB3150-9132-4CFD-A7FA-C060E23DC71F}" type="sibTrans" cxnId="{CD4D8790-525D-4A6E-A32A-670C6692525A}">
      <dgm:prSet/>
      <dgm:spPr/>
      <dgm:t>
        <a:bodyPr/>
        <a:lstStyle/>
        <a:p>
          <a:endParaRPr lang="en-US"/>
        </a:p>
      </dgm:t>
    </dgm:pt>
    <dgm:pt modelId="{0593B2D2-174C-4357-88EB-65A8B6E8225D}">
      <dgm:prSet phldrT="[Text]"/>
      <dgm:spPr>
        <a:solidFill>
          <a:schemeClr val="accent2"/>
        </a:solidFill>
      </dgm:spPr>
      <dgm:t>
        <a:bodyPr/>
        <a:lstStyle/>
        <a:p>
          <a:r>
            <a:rPr lang="en-US" dirty="0">
              <a:solidFill>
                <a:schemeClr val="bg1"/>
              </a:solidFill>
              <a:effectLst/>
              <a:latin typeface="+mn-lt"/>
              <a:ea typeface="+mn-ea"/>
              <a:cs typeface="+mn-cs"/>
            </a:rPr>
            <a:t>influence the release of biologically active peptides from </a:t>
          </a:r>
          <a:r>
            <a:rPr lang="en-US" dirty="0" err="1">
              <a:solidFill>
                <a:schemeClr val="bg1"/>
              </a:solidFill>
              <a:effectLst/>
              <a:latin typeface="+mn-lt"/>
              <a:ea typeface="+mn-ea"/>
              <a:cs typeface="+mn-cs"/>
            </a:rPr>
            <a:t>enteroendocrine</a:t>
          </a:r>
          <a:r>
            <a:rPr lang="en-US" dirty="0">
              <a:solidFill>
                <a:schemeClr val="bg1"/>
              </a:solidFill>
              <a:effectLst/>
              <a:latin typeface="+mn-lt"/>
              <a:ea typeface="+mn-ea"/>
              <a:cs typeface="+mn-cs"/>
            </a:rPr>
            <a:t> cells</a:t>
          </a:r>
          <a:endParaRPr lang="en-US" dirty="0">
            <a:solidFill>
              <a:schemeClr val="bg1"/>
            </a:solidFill>
          </a:endParaRPr>
        </a:p>
      </dgm:t>
    </dgm:pt>
    <dgm:pt modelId="{D688B655-9F53-4145-9D37-0DFC685B8615}" type="parTrans" cxnId="{745E4F7A-569A-466D-AC99-0BD9A8C486F1}">
      <dgm:prSet/>
      <dgm:spPr/>
      <dgm:t>
        <a:bodyPr/>
        <a:lstStyle/>
        <a:p>
          <a:endParaRPr lang="en-US"/>
        </a:p>
      </dgm:t>
    </dgm:pt>
    <dgm:pt modelId="{9DD0F268-E50D-419E-92DB-7DED8583D25A}" type="sibTrans" cxnId="{745E4F7A-569A-466D-AC99-0BD9A8C486F1}">
      <dgm:prSet/>
      <dgm:spPr/>
      <dgm:t>
        <a:bodyPr/>
        <a:lstStyle/>
        <a:p>
          <a:endParaRPr lang="en-US"/>
        </a:p>
      </dgm:t>
    </dgm:pt>
    <dgm:pt modelId="{4FE19C56-AF64-44C5-9CC8-08E858F78E80}">
      <dgm:prSet phldrT="[Text]"/>
      <dgm:spPr>
        <a:solidFill>
          <a:schemeClr val="accent2"/>
        </a:solidFill>
      </dgm:spPr>
      <dgm:t>
        <a:bodyPr/>
        <a:lstStyle/>
        <a:p>
          <a:r>
            <a:rPr lang="en-US" b="0" dirty="0">
              <a:solidFill>
                <a:schemeClr val="bg1"/>
              </a:solidFill>
              <a:effectLst/>
              <a:latin typeface="+mn-lt"/>
              <a:ea typeface="+mn-ea"/>
              <a:cs typeface="+mn-cs"/>
            </a:rPr>
            <a:t>Humoral / Metabolic</a:t>
          </a:r>
          <a:endParaRPr lang="en-US" b="0" dirty="0">
            <a:solidFill>
              <a:schemeClr val="bg1"/>
            </a:solidFill>
          </a:endParaRPr>
        </a:p>
      </dgm:t>
    </dgm:pt>
    <dgm:pt modelId="{F5AB8499-B0D2-4468-A16F-905B7AC944B6}" type="parTrans" cxnId="{308E074D-8887-44E4-AAFE-2A3FBFEE1A34}">
      <dgm:prSet/>
      <dgm:spPr/>
      <dgm:t>
        <a:bodyPr/>
        <a:lstStyle/>
        <a:p>
          <a:endParaRPr lang="en-US"/>
        </a:p>
      </dgm:t>
    </dgm:pt>
    <dgm:pt modelId="{2BAE5E1C-7969-450B-8B5F-3071586BFD83}" type="sibTrans" cxnId="{308E074D-8887-44E4-AAFE-2A3FBFEE1A34}">
      <dgm:prSet/>
      <dgm:spPr/>
      <dgm:t>
        <a:bodyPr/>
        <a:lstStyle/>
        <a:p>
          <a:endParaRPr lang="en-US"/>
        </a:p>
      </dgm:t>
    </dgm:pt>
    <dgm:pt modelId="{9618797E-AB7D-4DEB-8672-A3857508135D}">
      <dgm:prSet phldrT="[Text]"/>
      <dgm:spPr>
        <a:solidFill>
          <a:schemeClr val="accent2"/>
        </a:solidFill>
      </dgm:spPr>
      <dgm:t>
        <a:bodyPr/>
        <a:lstStyle/>
        <a:p>
          <a:r>
            <a:rPr lang="en-US" dirty="0">
              <a:solidFill>
                <a:schemeClr val="bg1"/>
              </a:solidFill>
              <a:effectLst/>
              <a:latin typeface="+mn-lt"/>
              <a:ea typeface="+mn-ea"/>
              <a:cs typeface="+mn-cs"/>
            </a:rPr>
            <a:t>SFCAs stimulate mucosal serotonin release, cross the BBB, modulate brain </a:t>
          </a:r>
          <a:r>
            <a:rPr lang="en-US" dirty="0" err="1">
              <a:solidFill>
                <a:schemeClr val="bg1"/>
              </a:solidFill>
              <a:effectLst/>
              <a:latin typeface="+mn-lt"/>
              <a:ea typeface="+mn-ea"/>
              <a:cs typeface="+mn-cs"/>
            </a:rPr>
            <a:t>dev</a:t>
          </a:r>
          <a:r>
            <a:rPr lang="en-US" dirty="0">
              <a:solidFill>
                <a:schemeClr val="bg1"/>
              </a:solidFill>
              <a:effectLst/>
              <a:latin typeface="+mn-lt"/>
              <a:ea typeface="+mn-ea"/>
              <a:cs typeface="+mn-cs"/>
            </a:rPr>
            <a:t> and behavior</a:t>
          </a:r>
          <a:endParaRPr lang="en-US" dirty="0">
            <a:solidFill>
              <a:schemeClr val="bg1"/>
            </a:solidFill>
          </a:endParaRPr>
        </a:p>
      </dgm:t>
    </dgm:pt>
    <dgm:pt modelId="{6EF3051E-5B37-4344-A4A9-172FC2CF7517}" type="parTrans" cxnId="{EF3F38B2-DB29-4315-8C8E-2CCD0F1F85D6}">
      <dgm:prSet/>
      <dgm:spPr/>
      <dgm:t>
        <a:bodyPr/>
        <a:lstStyle/>
        <a:p>
          <a:endParaRPr lang="en-US"/>
        </a:p>
      </dgm:t>
    </dgm:pt>
    <dgm:pt modelId="{D5BC2564-F455-42C2-995F-CE8DC736891A}" type="sibTrans" cxnId="{EF3F38B2-DB29-4315-8C8E-2CCD0F1F85D6}">
      <dgm:prSet/>
      <dgm:spPr/>
      <dgm:t>
        <a:bodyPr/>
        <a:lstStyle/>
        <a:p>
          <a:endParaRPr lang="en-US"/>
        </a:p>
      </dgm:t>
    </dgm:pt>
    <dgm:pt modelId="{2E102997-6EB4-4518-A3AD-D8F63DF80189}">
      <dgm:prSet phldrT="[Text]"/>
      <dgm:spPr>
        <a:solidFill>
          <a:schemeClr val="accent2"/>
        </a:solidFill>
      </dgm:spPr>
      <dgm:t>
        <a:bodyPr/>
        <a:lstStyle/>
        <a:p>
          <a:r>
            <a:rPr lang="en-US" b="0" dirty="0">
              <a:solidFill>
                <a:schemeClr val="bg1"/>
              </a:solidFill>
              <a:effectLst/>
              <a:latin typeface="+mn-lt"/>
              <a:ea typeface="+mn-ea"/>
              <a:cs typeface="+mn-cs"/>
            </a:rPr>
            <a:t>Immune</a:t>
          </a:r>
          <a:endParaRPr lang="en-US" b="0" dirty="0">
            <a:solidFill>
              <a:schemeClr val="bg1"/>
            </a:solidFill>
          </a:endParaRPr>
        </a:p>
      </dgm:t>
    </dgm:pt>
    <dgm:pt modelId="{C609386D-09F4-4628-B67F-6E709EDE667E}" type="parTrans" cxnId="{A3390439-014F-49BC-B1BF-C664DF79EE41}">
      <dgm:prSet/>
      <dgm:spPr/>
      <dgm:t>
        <a:bodyPr/>
        <a:lstStyle/>
        <a:p>
          <a:endParaRPr lang="en-US"/>
        </a:p>
      </dgm:t>
    </dgm:pt>
    <dgm:pt modelId="{E538D588-CD14-4DD7-BC62-B252A17CAE21}" type="sibTrans" cxnId="{A3390439-014F-49BC-B1BF-C664DF79EE41}">
      <dgm:prSet/>
      <dgm:spPr/>
      <dgm:t>
        <a:bodyPr/>
        <a:lstStyle/>
        <a:p>
          <a:endParaRPr lang="en-US"/>
        </a:p>
      </dgm:t>
    </dgm:pt>
    <dgm:pt modelId="{1CE3805C-56E3-4ECA-B119-8D64222152B1}">
      <dgm:prSet phldrT="[Text]"/>
      <dgm:spPr>
        <a:solidFill>
          <a:schemeClr val="accent2"/>
        </a:solidFill>
      </dgm:spPr>
      <dgm:t>
        <a:bodyPr/>
        <a:lstStyle/>
        <a:p>
          <a:r>
            <a:rPr lang="en-US" dirty="0">
              <a:solidFill>
                <a:schemeClr val="bg1"/>
              </a:solidFill>
              <a:effectLst/>
              <a:latin typeface="+mn-lt"/>
              <a:ea typeface="+mn-ea"/>
              <a:cs typeface="+mn-cs"/>
            </a:rPr>
            <a:t>abnormal microbiota activates mucosal innate immune responses, which increase epithelial permeability</a:t>
          </a:r>
          <a:endParaRPr lang="en-US" dirty="0">
            <a:solidFill>
              <a:schemeClr val="bg1"/>
            </a:solidFill>
          </a:endParaRPr>
        </a:p>
      </dgm:t>
    </dgm:pt>
    <dgm:pt modelId="{94A20514-82D7-4278-935B-0132AF266F36}" type="parTrans" cxnId="{3913A1FC-24E2-449E-A73D-A8D0D071ED45}">
      <dgm:prSet/>
      <dgm:spPr/>
      <dgm:t>
        <a:bodyPr/>
        <a:lstStyle/>
        <a:p>
          <a:endParaRPr lang="en-US"/>
        </a:p>
      </dgm:t>
    </dgm:pt>
    <dgm:pt modelId="{60B8AA28-9D13-457B-B9FE-B1427286527D}" type="sibTrans" cxnId="{3913A1FC-24E2-449E-A73D-A8D0D071ED45}">
      <dgm:prSet/>
      <dgm:spPr/>
      <dgm:t>
        <a:bodyPr/>
        <a:lstStyle/>
        <a:p>
          <a:endParaRPr lang="en-US"/>
        </a:p>
      </dgm:t>
    </dgm:pt>
    <dgm:pt modelId="{B28E4E49-99CF-49E9-B842-B150F5FBD59A}">
      <dgm:prSet phldrT="[Text]"/>
      <dgm:spPr>
        <a:solidFill>
          <a:schemeClr val="accent2"/>
        </a:solidFill>
      </dgm:spPr>
      <dgm:t>
        <a:bodyPr/>
        <a:lstStyle/>
        <a:p>
          <a:r>
            <a:rPr lang="en-US" b="0" i="0" u="none" strike="noStrike" baseline="0" dirty="0">
              <a:solidFill>
                <a:schemeClr val="bg1"/>
              </a:solidFill>
              <a:latin typeface="+mn-lt"/>
              <a:ea typeface="+mn-ea"/>
              <a:cs typeface="+mn-cs"/>
            </a:rPr>
            <a:t>also affects intestinal motility and secretion, visceral sensitivity , cellular alterations</a:t>
          </a:r>
          <a:endParaRPr lang="en-US" dirty="0">
            <a:solidFill>
              <a:schemeClr val="bg1"/>
            </a:solidFill>
          </a:endParaRPr>
        </a:p>
      </dgm:t>
    </dgm:pt>
    <dgm:pt modelId="{D6587264-0B7D-49C1-B245-0B69A0824A09}" type="parTrans" cxnId="{423CFB04-1BA2-49CD-89F5-FE515ADFA5C9}">
      <dgm:prSet/>
      <dgm:spPr/>
      <dgm:t>
        <a:bodyPr/>
        <a:lstStyle/>
        <a:p>
          <a:endParaRPr lang="en-US"/>
        </a:p>
      </dgm:t>
    </dgm:pt>
    <dgm:pt modelId="{B2C5AEA2-8111-47A9-8CE8-95AF90CA6A53}" type="sibTrans" cxnId="{423CFB04-1BA2-49CD-89F5-FE515ADFA5C9}">
      <dgm:prSet/>
      <dgm:spPr/>
      <dgm:t>
        <a:bodyPr/>
        <a:lstStyle/>
        <a:p>
          <a:endParaRPr lang="en-US"/>
        </a:p>
      </dgm:t>
    </dgm:pt>
    <dgm:pt modelId="{F0697D6D-3056-4A3A-9D8B-7EF280B8B964}">
      <dgm:prSet phldrT="[Text]"/>
      <dgm:spPr>
        <a:solidFill>
          <a:schemeClr val="accent2"/>
        </a:solidFill>
      </dgm:spPr>
      <dgm:t>
        <a:bodyPr/>
        <a:lstStyle/>
        <a:p>
          <a:r>
            <a:rPr lang="en-US" dirty="0">
              <a:solidFill>
                <a:schemeClr val="bg1"/>
              </a:solidFill>
              <a:effectLst/>
              <a:latin typeface="+mn-lt"/>
              <a:ea typeface="+mn-ea"/>
              <a:cs typeface="+mn-cs"/>
            </a:rPr>
            <a:t>generating a biologically active form of catecholamines</a:t>
          </a:r>
          <a:endParaRPr lang="en-US" dirty="0">
            <a:solidFill>
              <a:schemeClr val="bg1"/>
            </a:solidFill>
          </a:endParaRPr>
        </a:p>
      </dgm:t>
    </dgm:pt>
    <dgm:pt modelId="{B7A300C9-9527-41D5-9379-11B8F56AE35B}" type="parTrans" cxnId="{866FA9F9-B1D0-4686-BB51-72E99019AF46}">
      <dgm:prSet/>
      <dgm:spPr/>
      <dgm:t>
        <a:bodyPr/>
        <a:lstStyle/>
        <a:p>
          <a:endParaRPr lang="en-US"/>
        </a:p>
      </dgm:t>
    </dgm:pt>
    <dgm:pt modelId="{467DA3FA-559E-47D1-94A6-DA7BBE50DD96}" type="sibTrans" cxnId="{866FA9F9-B1D0-4686-BB51-72E99019AF46}">
      <dgm:prSet/>
      <dgm:spPr/>
      <dgm:t>
        <a:bodyPr/>
        <a:lstStyle/>
        <a:p>
          <a:endParaRPr lang="en-US"/>
        </a:p>
      </dgm:t>
    </dgm:pt>
    <dgm:pt modelId="{BF070351-88E2-4CC7-9A03-FA90FBC97837}">
      <dgm:prSet phldrT="[Text]"/>
      <dgm:spPr>
        <a:solidFill>
          <a:schemeClr val="accent2"/>
        </a:solidFill>
      </dgm:spPr>
      <dgm:t>
        <a:bodyPr/>
        <a:lstStyle/>
        <a:p>
          <a:r>
            <a:rPr lang="en-US" dirty="0">
              <a:solidFill>
                <a:schemeClr val="bg1"/>
              </a:solidFill>
            </a:rPr>
            <a:t>galanin and ghrelin effects on HPA Axis, cortisol, </a:t>
          </a:r>
          <a:r>
            <a:rPr lang="en-US" dirty="0" err="1">
              <a:solidFill>
                <a:schemeClr val="bg1"/>
              </a:solidFill>
            </a:rPr>
            <a:t>etc</a:t>
          </a:r>
          <a:endParaRPr lang="en-US" dirty="0">
            <a:solidFill>
              <a:schemeClr val="bg1"/>
            </a:solidFill>
          </a:endParaRPr>
        </a:p>
      </dgm:t>
    </dgm:pt>
    <dgm:pt modelId="{6E4137A3-E34A-4888-A9A1-C4F13B8AC0B7}" type="parTrans" cxnId="{431083DD-7B9A-4C57-AEA2-41EA2A087A7E}">
      <dgm:prSet/>
      <dgm:spPr/>
      <dgm:t>
        <a:bodyPr/>
        <a:lstStyle/>
        <a:p>
          <a:endParaRPr lang="en-US"/>
        </a:p>
      </dgm:t>
    </dgm:pt>
    <dgm:pt modelId="{F6690FC3-3632-4C40-B021-EA73A288277B}" type="sibTrans" cxnId="{431083DD-7B9A-4C57-AEA2-41EA2A087A7E}">
      <dgm:prSet/>
      <dgm:spPr/>
      <dgm:t>
        <a:bodyPr/>
        <a:lstStyle/>
        <a:p>
          <a:endParaRPr lang="en-US"/>
        </a:p>
      </dgm:t>
    </dgm:pt>
    <dgm:pt modelId="{B07341DD-194A-41C0-8C41-3F2A3AB8E14F}">
      <dgm:prSet phldrT="[Text]"/>
      <dgm:spPr>
        <a:solidFill>
          <a:schemeClr val="accent2"/>
        </a:solidFill>
      </dgm:spPr>
      <dgm:t>
        <a:bodyPr/>
        <a:lstStyle/>
        <a:p>
          <a:r>
            <a:rPr lang="en-US" dirty="0">
              <a:solidFill>
                <a:schemeClr val="bg1"/>
              </a:solidFill>
            </a:rPr>
            <a:t>SFCAs: fuel for enterocytes, affect intestinal permeability, </a:t>
          </a:r>
          <a:r>
            <a:rPr lang="en-US" dirty="0">
              <a:solidFill>
                <a:schemeClr val="bg1"/>
              </a:solidFill>
              <a:effectLst/>
              <a:latin typeface="+mn-lt"/>
              <a:ea typeface="+mn-ea"/>
              <a:cs typeface="+mn-cs"/>
            </a:rPr>
            <a:t>stimulate ANS via GPR receptors</a:t>
          </a:r>
          <a:endParaRPr lang="en-US" dirty="0">
            <a:solidFill>
              <a:schemeClr val="bg1"/>
            </a:solidFill>
          </a:endParaRPr>
        </a:p>
      </dgm:t>
    </dgm:pt>
    <dgm:pt modelId="{347D2B96-E076-4F41-8D6D-CD8E458AD983}" type="sibTrans" cxnId="{7F81895C-B4E2-424F-BFCC-A875CD00C83A}">
      <dgm:prSet/>
      <dgm:spPr/>
      <dgm:t>
        <a:bodyPr/>
        <a:lstStyle/>
        <a:p>
          <a:endParaRPr lang="en-US"/>
        </a:p>
      </dgm:t>
    </dgm:pt>
    <dgm:pt modelId="{2155AC7E-DE08-473C-84EA-82AA2C52935B}" type="parTrans" cxnId="{7F81895C-B4E2-424F-BFCC-A875CD00C83A}">
      <dgm:prSet/>
      <dgm:spPr/>
      <dgm:t>
        <a:bodyPr/>
        <a:lstStyle/>
        <a:p>
          <a:endParaRPr lang="en-US"/>
        </a:p>
      </dgm:t>
    </dgm:pt>
    <dgm:pt modelId="{1CE131A6-5278-42DB-AAC8-EF8EFBCBE848}">
      <dgm:prSet phldrT="[Text]"/>
      <dgm:spPr>
        <a:solidFill>
          <a:schemeClr val="accent2"/>
        </a:solidFill>
      </dgm:spPr>
      <dgm:t>
        <a:bodyPr/>
        <a:lstStyle/>
        <a:p>
          <a:r>
            <a:rPr lang="en-US" dirty="0">
              <a:solidFill>
                <a:schemeClr val="bg1"/>
              </a:solidFill>
            </a:rPr>
            <a:t>SCFAs regulate gut peptides, synthesis of serotonin</a:t>
          </a:r>
        </a:p>
      </dgm:t>
    </dgm:pt>
    <dgm:pt modelId="{9EF90710-2BC9-4D62-950A-B7BDD1CB42E7}" type="parTrans" cxnId="{7E7E7D87-4B50-446A-A756-D08C1907354D}">
      <dgm:prSet/>
      <dgm:spPr/>
      <dgm:t>
        <a:bodyPr/>
        <a:lstStyle/>
        <a:p>
          <a:endParaRPr lang="en-US"/>
        </a:p>
      </dgm:t>
    </dgm:pt>
    <dgm:pt modelId="{36E23C78-7C7D-422F-854C-30D07471A275}" type="sibTrans" cxnId="{7E7E7D87-4B50-446A-A756-D08C1907354D}">
      <dgm:prSet/>
      <dgm:spPr/>
      <dgm:t>
        <a:bodyPr/>
        <a:lstStyle/>
        <a:p>
          <a:endParaRPr lang="en-US"/>
        </a:p>
      </dgm:t>
    </dgm:pt>
    <dgm:pt modelId="{4005006A-96DB-4371-B915-E21313156007}">
      <dgm:prSet phldrT="[Text]"/>
      <dgm:spPr>
        <a:solidFill>
          <a:schemeClr val="accent2"/>
        </a:solidFill>
      </dgm:spPr>
      <dgm:t>
        <a:bodyPr/>
        <a:lstStyle/>
        <a:p>
          <a:r>
            <a:rPr lang="en-US" dirty="0">
              <a:solidFill>
                <a:schemeClr val="bg1"/>
              </a:solidFill>
            </a:rPr>
            <a:t>SCFAs are </a:t>
          </a:r>
          <a:r>
            <a:rPr lang="en-US" dirty="0" err="1">
              <a:solidFill>
                <a:schemeClr val="bg1"/>
              </a:solidFill>
            </a:rPr>
            <a:t>immunomodulatory</a:t>
          </a:r>
          <a:endParaRPr lang="en-US" dirty="0">
            <a:solidFill>
              <a:schemeClr val="bg1"/>
            </a:solidFill>
          </a:endParaRPr>
        </a:p>
      </dgm:t>
    </dgm:pt>
    <dgm:pt modelId="{5091A45A-6304-47A4-BA0A-6F1D1B101FF7}" type="parTrans" cxnId="{EC8EF2B0-7A36-4126-B1A8-1BF696FACC53}">
      <dgm:prSet/>
      <dgm:spPr/>
      <dgm:t>
        <a:bodyPr/>
        <a:lstStyle/>
        <a:p>
          <a:endParaRPr lang="en-US"/>
        </a:p>
      </dgm:t>
    </dgm:pt>
    <dgm:pt modelId="{67245091-D685-45EA-BF50-34FCD54DBAD4}" type="sibTrans" cxnId="{EC8EF2B0-7A36-4126-B1A8-1BF696FACC53}">
      <dgm:prSet/>
      <dgm:spPr/>
      <dgm:t>
        <a:bodyPr/>
        <a:lstStyle/>
        <a:p>
          <a:endParaRPr lang="en-US"/>
        </a:p>
      </dgm:t>
    </dgm:pt>
    <dgm:pt modelId="{D9FAB852-B8B5-471C-BA19-A818D6E8EEA9}" type="pres">
      <dgm:prSet presAssocID="{3E6C9D09-E6AD-499A-981D-E51322F031C5}" presName="linear" presStyleCnt="0">
        <dgm:presLayoutVars>
          <dgm:dir/>
          <dgm:resizeHandles val="exact"/>
        </dgm:presLayoutVars>
      </dgm:prSet>
      <dgm:spPr/>
    </dgm:pt>
    <dgm:pt modelId="{DA5A9331-C679-4595-A0AB-4D4A35AB1C0A}" type="pres">
      <dgm:prSet presAssocID="{D34B5025-F590-492F-8C3B-25BAD78B1B86}" presName="comp" presStyleCnt="0"/>
      <dgm:spPr/>
    </dgm:pt>
    <dgm:pt modelId="{728CAA73-E07C-4A7F-884E-81842B82740E}" type="pres">
      <dgm:prSet presAssocID="{D34B5025-F590-492F-8C3B-25BAD78B1B86}" presName="box" presStyleLbl="node1" presStyleIdx="0" presStyleCnt="4"/>
      <dgm:spPr/>
    </dgm:pt>
    <dgm:pt modelId="{F1F6B07D-D6CE-4D7F-A218-283A853D4331}" type="pres">
      <dgm:prSet presAssocID="{D34B5025-F590-492F-8C3B-25BAD78B1B86}" presName="img" presStyleLbl="fgImgPlace1" presStyleIdx="0"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23000" b="-23000"/>
          </a:stretch>
        </a:blipFill>
      </dgm:spPr>
    </dgm:pt>
    <dgm:pt modelId="{D1A1B9EB-E229-46BF-B2B2-040577AEB07A}" type="pres">
      <dgm:prSet presAssocID="{D34B5025-F590-492F-8C3B-25BAD78B1B86}" presName="text" presStyleLbl="node1" presStyleIdx="0" presStyleCnt="4">
        <dgm:presLayoutVars>
          <dgm:bulletEnabled val="1"/>
        </dgm:presLayoutVars>
      </dgm:prSet>
      <dgm:spPr/>
    </dgm:pt>
    <dgm:pt modelId="{4B00448D-245D-4140-98ED-0A2E0FF4FC52}" type="pres">
      <dgm:prSet presAssocID="{15B26B96-FB30-4C28-B400-C790E741AFC2}" presName="spacer" presStyleCnt="0"/>
      <dgm:spPr/>
    </dgm:pt>
    <dgm:pt modelId="{9DF56FFA-1C6B-4F3A-99C4-0BAE74055FBF}" type="pres">
      <dgm:prSet presAssocID="{E835C5C5-A3AE-4390-AE3B-EA368DF932F5}" presName="comp" presStyleCnt="0"/>
      <dgm:spPr/>
    </dgm:pt>
    <dgm:pt modelId="{8E347AF7-CF76-46FF-B661-4664BBCBD36C}" type="pres">
      <dgm:prSet presAssocID="{E835C5C5-A3AE-4390-AE3B-EA368DF932F5}" presName="box" presStyleLbl="node1" presStyleIdx="1" presStyleCnt="4"/>
      <dgm:spPr/>
    </dgm:pt>
    <dgm:pt modelId="{1A6B5BD3-6D26-45CB-93DE-A7A88632B857}" type="pres">
      <dgm:prSet presAssocID="{E835C5C5-A3AE-4390-AE3B-EA368DF932F5}" presName="img" presStyleLbl="fgImgPlace1" presStyleIdx="1" presStyleCnt="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48000" b="-48000"/>
          </a:stretch>
        </a:blipFill>
      </dgm:spPr>
    </dgm:pt>
    <dgm:pt modelId="{51BF18D5-9213-4109-82CF-74CB588D4EFC}" type="pres">
      <dgm:prSet presAssocID="{E835C5C5-A3AE-4390-AE3B-EA368DF932F5}" presName="text" presStyleLbl="node1" presStyleIdx="1" presStyleCnt="4">
        <dgm:presLayoutVars>
          <dgm:bulletEnabled val="1"/>
        </dgm:presLayoutVars>
      </dgm:prSet>
      <dgm:spPr/>
    </dgm:pt>
    <dgm:pt modelId="{6F74EDB5-FCEE-462D-B36B-C85108F8B2D3}" type="pres">
      <dgm:prSet presAssocID="{8264B630-34FE-4507-8EE0-95F3B49C7427}" presName="spacer" presStyleCnt="0"/>
      <dgm:spPr/>
    </dgm:pt>
    <dgm:pt modelId="{46A3A41B-4009-447B-B682-3257C81127A5}" type="pres">
      <dgm:prSet presAssocID="{4FE19C56-AF64-44C5-9CC8-08E858F78E80}" presName="comp" presStyleCnt="0"/>
      <dgm:spPr/>
    </dgm:pt>
    <dgm:pt modelId="{B675AA56-85FC-44A3-894C-8F1D3E7F46A6}" type="pres">
      <dgm:prSet presAssocID="{4FE19C56-AF64-44C5-9CC8-08E858F78E80}" presName="box" presStyleLbl="node1" presStyleIdx="2" presStyleCnt="4"/>
      <dgm:spPr/>
    </dgm:pt>
    <dgm:pt modelId="{C7A975B2-B2E5-45F1-98E7-DD4F1C6630BF}" type="pres">
      <dgm:prSet presAssocID="{4FE19C56-AF64-44C5-9CC8-08E858F78E80}" presName="img" presStyleLbl="fgImgPlace1" presStyleIdx="2" presStyleCnt="4"/>
      <dgm:spPr>
        <a:blipFill rotWithShape="1">
          <a:blip xmlns:r="http://schemas.openxmlformats.org/officeDocument/2006/relationships" r:embed="rId3"/>
          <a:stretch>
            <a:fillRect/>
          </a:stretch>
        </a:blipFill>
      </dgm:spPr>
    </dgm:pt>
    <dgm:pt modelId="{4D8268A3-D1BD-440D-838B-1F16B2E7AB7B}" type="pres">
      <dgm:prSet presAssocID="{4FE19C56-AF64-44C5-9CC8-08E858F78E80}" presName="text" presStyleLbl="node1" presStyleIdx="2" presStyleCnt="4">
        <dgm:presLayoutVars>
          <dgm:bulletEnabled val="1"/>
        </dgm:presLayoutVars>
      </dgm:prSet>
      <dgm:spPr/>
    </dgm:pt>
    <dgm:pt modelId="{8E269C71-B581-4C74-B483-FDA292D8F084}" type="pres">
      <dgm:prSet presAssocID="{2BAE5E1C-7969-450B-8B5F-3071586BFD83}" presName="spacer" presStyleCnt="0"/>
      <dgm:spPr/>
    </dgm:pt>
    <dgm:pt modelId="{0893E017-3820-43BB-B110-1ABEA5D2946C}" type="pres">
      <dgm:prSet presAssocID="{2E102997-6EB4-4518-A3AD-D8F63DF80189}" presName="comp" presStyleCnt="0"/>
      <dgm:spPr/>
    </dgm:pt>
    <dgm:pt modelId="{D79BDFE8-8803-402C-BF6F-AE65DB1C6476}" type="pres">
      <dgm:prSet presAssocID="{2E102997-6EB4-4518-A3AD-D8F63DF80189}" presName="box" presStyleLbl="node1" presStyleIdx="3" presStyleCnt="4"/>
      <dgm:spPr/>
    </dgm:pt>
    <dgm:pt modelId="{05A3ACFD-144B-4761-BAA7-B4F4EA4EDCDE}" type="pres">
      <dgm:prSet presAssocID="{2E102997-6EB4-4518-A3AD-D8F63DF80189}" presName="img" presStyleLbl="fgImgPlace1" presStyleIdx="3" presStyleCnt="4"/>
      <dgm:spPr>
        <a:blipFill rotWithShape="1">
          <a:blip xmlns:r="http://schemas.openxmlformats.org/officeDocument/2006/relationships" r:embed="rId4"/>
          <a:stretch>
            <a:fillRect/>
          </a:stretch>
        </a:blipFill>
      </dgm:spPr>
    </dgm:pt>
    <dgm:pt modelId="{DC1CEA5D-95A7-4579-A240-2AEE45D4E3CA}" type="pres">
      <dgm:prSet presAssocID="{2E102997-6EB4-4518-A3AD-D8F63DF80189}" presName="text" presStyleLbl="node1" presStyleIdx="3" presStyleCnt="4">
        <dgm:presLayoutVars>
          <dgm:bulletEnabled val="1"/>
        </dgm:presLayoutVars>
      </dgm:prSet>
      <dgm:spPr/>
    </dgm:pt>
  </dgm:ptLst>
  <dgm:cxnLst>
    <dgm:cxn modelId="{E8917802-918F-49D8-8829-76F5B7C3599E}" type="presOf" srcId="{0593B2D2-174C-4357-88EB-65A8B6E8225D}" destId="{8E347AF7-CF76-46FF-B661-4664BBCBD36C}" srcOrd="0" destOrd="2" presId="urn:microsoft.com/office/officeart/2005/8/layout/vList4"/>
    <dgm:cxn modelId="{423CFB04-1BA2-49CD-89F5-FE515ADFA5C9}" srcId="{2E102997-6EB4-4518-A3AD-D8F63DF80189}" destId="{B28E4E49-99CF-49E9-B842-B150F5FBD59A}" srcOrd="1" destOrd="0" parTransId="{D6587264-0B7D-49C1-B245-0B69A0824A09}" sibTransId="{B2C5AEA2-8111-47A9-8CE8-95AF90CA6A53}"/>
    <dgm:cxn modelId="{EB56530F-C6AC-43D0-8C69-0864A0C31EBF}" type="presOf" srcId="{1CE3805C-56E3-4ECA-B119-8D64222152B1}" destId="{D79BDFE8-8803-402C-BF6F-AE65DB1C6476}" srcOrd="0" destOrd="1" presId="urn:microsoft.com/office/officeart/2005/8/layout/vList4"/>
    <dgm:cxn modelId="{8027AA15-AC54-488F-987F-CFC658D005D5}" type="presOf" srcId="{3E6C9D09-E6AD-499A-981D-E51322F031C5}" destId="{D9FAB852-B8B5-471C-BA19-A818D6E8EEA9}" srcOrd="0" destOrd="0" presId="urn:microsoft.com/office/officeart/2005/8/layout/vList4"/>
    <dgm:cxn modelId="{AD8FBB16-715D-4424-A084-CF4B0F4E7462}" type="presOf" srcId="{1CE131A6-5278-42DB-AAC8-EF8EFBCBE848}" destId="{4D8268A3-D1BD-440D-838B-1F16B2E7AB7B}" srcOrd="1" destOrd="3" presId="urn:microsoft.com/office/officeart/2005/8/layout/vList4"/>
    <dgm:cxn modelId="{E1B5391F-60D8-4439-8EF2-A27DF5F8DE52}" type="presOf" srcId="{D1CD78D9-87EC-4891-8EF9-78E70D5972D8}" destId="{8E347AF7-CF76-46FF-B661-4664BBCBD36C}" srcOrd="0" destOrd="1" presId="urn:microsoft.com/office/officeart/2005/8/layout/vList4"/>
    <dgm:cxn modelId="{AF1ED425-D788-49FE-9A82-73B5B76147F5}" type="presOf" srcId="{1CE131A6-5278-42DB-AAC8-EF8EFBCBE848}" destId="{B675AA56-85FC-44A3-894C-8F1D3E7F46A6}" srcOrd="0" destOrd="3" presId="urn:microsoft.com/office/officeart/2005/8/layout/vList4"/>
    <dgm:cxn modelId="{56AE7D34-49FD-403C-8747-8267A9034F69}" type="presOf" srcId="{B07341DD-194A-41C0-8C41-3F2A3AB8E14F}" destId="{4D8268A3-D1BD-440D-838B-1F16B2E7AB7B}" srcOrd="1" destOrd="1" presId="urn:microsoft.com/office/officeart/2005/8/layout/vList4"/>
    <dgm:cxn modelId="{5DDFFC37-08EB-4656-B1D5-37314955630B}" type="presOf" srcId="{4FE19C56-AF64-44C5-9CC8-08E858F78E80}" destId="{4D8268A3-D1BD-440D-838B-1F16B2E7AB7B}" srcOrd="1" destOrd="0" presId="urn:microsoft.com/office/officeart/2005/8/layout/vList4"/>
    <dgm:cxn modelId="{A3390439-014F-49BC-B1BF-C664DF79EE41}" srcId="{3E6C9D09-E6AD-499A-981D-E51322F031C5}" destId="{2E102997-6EB4-4518-A3AD-D8F63DF80189}" srcOrd="3" destOrd="0" parTransId="{C609386D-09F4-4628-B67F-6E709EDE667E}" sibTransId="{E538D588-CD14-4DD7-BC62-B252A17CAE21}"/>
    <dgm:cxn modelId="{4720905B-E775-43BF-8673-438A1CFF8D74}" srcId="{3E6C9D09-E6AD-499A-981D-E51322F031C5}" destId="{E835C5C5-A3AE-4390-AE3B-EA368DF932F5}" srcOrd="1" destOrd="0" parTransId="{81D0AE61-5142-4B76-9042-6C98C2E98535}" sibTransId="{8264B630-34FE-4507-8EE0-95F3B49C7427}"/>
    <dgm:cxn modelId="{7F81895C-B4E2-424F-BFCC-A875CD00C83A}" srcId="{4FE19C56-AF64-44C5-9CC8-08E858F78E80}" destId="{B07341DD-194A-41C0-8C41-3F2A3AB8E14F}" srcOrd="0" destOrd="0" parTransId="{2155AC7E-DE08-473C-84EA-82AA2C52935B}" sibTransId="{347D2B96-E076-4F41-8D6D-CD8E458AD983}"/>
    <dgm:cxn modelId="{4CFAA364-FEA7-4F35-9CC3-F056D02A3BBB}" type="presOf" srcId="{395758E1-3A0F-449B-9A99-37D5BB31D2B5}" destId="{D1A1B9EB-E229-46BF-B2B2-040577AEB07A}" srcOrd="1" destOrd="2" presId="urn:microsoft.com/office/officeart/2005/8/layout/vList4"/>
    <dgm:cxn modelId="{308E074D-8887-44E4-AAFE-2A3FBFEE1A34}" srcId="{3E6C9D09-E6AD-499A-981D-E51322F031C5}" destId="{4FE19C56-AF64-44C5-9CC8-08E858F78E80}" srcOrd="2" destOrd="0" parTransId="{F5AB8499-B0D2-4468-A16F-905B7AC944B6}" sibTransId="{2BAE5E1C-7969-450B-8B5F-3071586BFD83}"/>
    <dgm:cxn modelId="{F902434F-3D3F-4AEF-B5CB-37B1E1B02D72}" type="presOf" srcId="{B07341DD-194A-41C0-8C41-3F2A3AB8E14F}" destId="{B675AA56-85FC-44A3-894C-8F1D3E7F46A6}" srcOrd="0" destOrd="1" presId="urn:microsoft.com/office/officeart/2005/8/layout/vList4"/>
    <dgm:cxn modelId="{54BBFF74-0843-4EB3-8ED0-F4FCFD967F94}" type="presOf" srcId="{1CE3805C-56E3-4ECA-B119-8D64222152B1}" destId="{DC1CEA5D-95A7-4579-A240-2AEE45D4E3CA}" srcOrd="1" destOrd="1" presId="urn:microsoft.com/office/officeart/2005/8/layout/vList4"/>
    <dgm:cxn modelId="{24261576-BC14-47F9-B14E-FE6333C4D5B5}" type="presOf" srcId="{4005006A-96DB-4371-B915-E21313156007}" destId="{DC1CEA5D-95A7-4579-A240-2AEE45D4E3CA}" srcOrd="1" destOrd="3" presId="urn:microsoft.com/office/officeart/2005/8/layout/vList4"/>
    <dgm:cxn modelId="{D1ED6476-21C4-4248-9C98-830003202D7E}" type="presOf" srcId="{B28E4E49-99CF-49E9-B842-B150F5FBD59A}" destId="{D79BDFE8-8803-402C-BF6F-AE65DB1C6476}" srcOrd="0" destOrd="2" presId="urn:microsoft.com/office/officeart/2005/8/layout/vList4"/>
    <dgm:cxn modelId="{745E4F7A-569A-466D-AC99-0BD9A8C486F1}" srcId="{E835C5C5-A3AE-4390-AE3B-EA368DF932F5}" destId="{0593B2D2-174C-4357-88EB-65A8B6E8225D}" srcOrd="1" destOrd="0" parTransId="{D688B655-9F53-4145-9D37-0DFC685B8615}" sibTransId="{9DD0F268-E50D-419E-92DB-7DED8583D25A}"/>
    <dgm:cxn modelId="{14BB4081-B5D3-4100-BCDC-D82991745503}" type="presOf" srcId="{9618797E-AB7D-4DEB-8672-A3857508135D}" destId="{B675AA56-85FC-44A3-894C-8F1D3E7F46A6}" srcOrd="0" destOrd="2" presId="urn:microsoft.com/office/officeart/2005/8/layout/vList4"/>
    <dgm:cxn modelId="{044FCF83-8883-4BED-9F94-269C1B7BCF7F}" type="presOf" srcId="{8A6479A7-7EDD-4E01-B6BB-C2AED4A1E957}" destId="{D1A1B9EB-E229-46BF-B2B2-040577AEB07A}" srcOrd="1" destOrd="1" presId="urn:microsoft.com/office/officeart/2005/8/layout/vList4"/>
    <dgm:cxn modelId="{7E7E7D87-4B50-446A-A756-D08C1907354D}" srcId="{4FE19C56-AF64-44C5-9CC8-08E858F78E80}" destId="{1CE131A6-5278-42DB-AAC8-EF8EFBCBE848}" srcOrd="2" destOrd="0" parTransId="{9EF90710-2BC9-4D62-950A-B7BDD1CB42E7}" sibTransId="{36E23C78-7C7D-422F-854C-30D07471A275}"/>
    <dgm:cxn modelId="{CD4D8790-525D-4A6E-A32A-670C6692525A}" srcId="{E835C5C5-A3AE-4390-AE3B-EA368DF932F5}" destId="{D1CD78D9-87EC-4891-8EF9-78E70D5972D8}" srcOrd="0" destOrd="0" parTransId="{1A4CBE50-0506-4BE1-BCC6-57297AB4E3D3}" sibTransId="{7EEB3150-9132-4CFD-A7FA-C060E23DC71F}"/>
    <dgm:cxn modelId="{BB28C590-A2BB-48DB-9B75-78D97DF4F620}" type="presOf" srcId="{D34B5025-F590-492F-8C3B-25BAD78B1B86}" destId="{D1A1B9EB-E229-46BF-B2B2-040577AEB07A}" srcOrd="1" destOrd="0" presId="urn:microsoft.com/office/officeart/2005/8/layout/vList4"/>
    <dgm:cxn modelId="{AE4DA893-2156-49FB-863B-8D2415357A02}" srcId="{D34B5025-F590-492F-8C3B-25BAD78B1B86}" destId="{395758E1-3A0F-449B-9A99-37D5BB31D2B5}" srcOrd="1" destOrd="0" parTransId="{47DF8A52-047E-4E0B-A102-8450166B354C}" sibTransId="{82329766-E15C-4086-A095-8A79C48C5BE4}"/>
    <dgm:cxn modelId="{30A71096-8367-49D6-B99C-7074949E6BB5}" type="presOf" srcId="{395758E1-3A0F-449B-9A99-37D5BB31D2B5}" destId="{728CAA73-E07C-4A7F-884E-81842B82740E}" srcOrd="0" destOrd="2" presId="urn:microsoft.com/office/officeart/2005/8/layout/vList4"/>
    <dgm:cxn modelId="{7A3A0E9E-1C9E-4F10-BDE2-B73F0DD714F4}" srcId="{3E6C9D09-E6AD-499A-981D-E51322F031C5}" destId="{D34B5025-F590-492F-8C3B-25BAD78B1B86}" srcOrd="0" destOrd="0" parTransId="{247F035E-FF9A-4F1A-AF64-95D2DAD6FF2B}" sibTransId="{15B26B96-FB30-4C28-B400-C790E741AFC2}"/>
    <dgm:cxn modelId="{8A92B29F-8A02-43C1-9880-95B875C122AF}" type="presOf" srcId="{F0697D6D-3056-4A3A-9D8B-7EF280B8B964}" destId="{728CAA73-E07C-4A7F-884E-81842B82740E}" srcOrd="0" destOrd="3" presId="urn:microsoft.com/office/officeart/2005/8/layout/vList4"/>
    <dgm:cxn modelId="{A2D870A3-A0BA-4992-BA0C-0874DCE1EBE4}" type="presOf" srcId="{F0697D6D-3056-4A3A-9D8B-7EF280B8B964}" destId="{D1A1B9EB-E229-46BF-B2B2-040577AEB07A}" srcOrd="1" destOrd="3" presId="urn:microsoft.com/office/officeart/2005/8/layout/vList4"/>
    <dgm:cxn modelId="{EC8EF2B0-7A36-4126-B1A8-1BF696FACC53}" srcId="{2E102997-6EB4-4518-A3AD-D8F63DF80189}" destId="{4005006A-96DB-4371-B915-E21313156007}" srcOrd="2" destOrd="0" parTransId="{5091A45A-6304-47A4-BA0A-6F1D1B101FF7}" sibTransId="{67245091-D685-45EA-BF50-34FCD54DBAD4}"/>
    <dgm:cxn modelId="{442167B1-7BA0-406A-9973-FAE5DF691FA2}" type="presOf" srcId="{BF070351-88E2-4CC7-9A03-FA90FBC97837}" destId="{51BF18D5-9213-4109-82CF-74CB588D4EFC}" srcOrd="1" destOrd="3" presId="urn:microsoft.com/office/officeart/2005/8/layout/vList4"/>
    <dgm:cxn modelId="{EF3F38B2-DB29-4315-8C8E-2CCD0F1F85D6}" srcId="{4FE19C56-AF64-44C5-9CC8-08E858F78E80}" destId="{9618797E-AB7D-4DEB-8672-A3857508135D}" srcOrd="1" destOrd="0" parTransId="{6EF3051E-5B37-4344-A4A9-172FC2CF7517}" sibTransId="{D5BC2564-F455-42C2-995F-CE8DC736891A}"/>
    <dgm:cxn modelId="{792F39C3-98AE-4AB4-BEB4-0EEB20DA95DD}" type="presOf" srcId="{8A6479A7-7EDD-4E01-B6BB-C2AED4A1E957}" destId="{728CAA73-E07C-4A7F-884E-81842B82740E}" srcOrd="0" destOrd="1" presId="urn:microsoft.com/office/officeart/2005/8/layout/vList4"/>
    <dgm:cxn modelId="{74AC49C4-8DA0-497C-9587-8ED17F9407C8}" type="presOf" srcId="{E835C5C5-A3AE-4390-AE3B-EA368DF932F5}" destId="{8E347AF7-CF76-46FF-B661-4664BBCBD36C}" srcOrd="0" destOrd="0" presId="urn:microsoft.com/office/officeart/2005/8/layout/vList4"/>
    <dgm:cxn modelId="{ADD207C7-435B-4ED0-9488-6FD4A5BC99E6}" type="presOf" srcId="{9618797E-AB7D-4DEB-8672-A3857508135D}" destId="{4D8268A3-D1BD-440D-838B-1F16B2E7AB7B}" srcOrd="1" destOrd="2" presId="urn:microsoft.com/office/officeart/2005/8/layout/vList4"/>
    <dgm:cxn modelId="{0FE102CE-BA80-4A8F-9788-249954CCD936}" type="presOf" srcId="{BF070351-88E2-4CC7-9A03-FA90FBC97837}" destId="{8E347AF7-CF76-46FF-B661-4664BBCBD36C}" srcOrd="0" destOrd="3" presId="urn:microsoft.com/office/officeart/2005/8/layout/vList4"/>
    <dgm:cxn modelId="{D130A8D3-9ADC-49AC-BA60-FF55A8E9E25A}" type="presOf" srcId="{2E102997-6EB4-4518-A3AD-D8F63DF80189}" destId="{DC1CEA5D-95A7-4579-A240-2AEE45D4E3CA}" srcOrd="1" destOrd="0" presId="urn:microsoft.com/office/officeart/2005/8/layout/vList4"/>
    <dgm:cxn modelId="{581928D5-1718-461A-94BC-463085EE938B}" type="presOf" srcId="{2E102997-6EB4-4518-A3AD-D8F63DF80189}" destId="{D79BDFE8-8803-402C-BF6F-AE65DB1C6476}" srcOrd="0" destOrd="0" presId="urn:microsoft.com/office/officeart/2005/8/layout/vList4"/>
    <dgm:cxn modelId="{F3F0AFD6-D0DA-4A7D-B012-41F782C844A3}" type="presOf" srcId="{B28E4E49-99CF-49E9-B842-B150F5FBD59A}" destId="{DC1CEA5D-95A7-4579-A240-2AEE45D4E3CA}" srcOrd="1" destOrd="2" presId="urn:microsoft.com/office/officeart/2005/8/layout/vList4"/>
    <dgm:cxn modelId="{134C77DA-CAC4-4662-B259-53DDEEB4D525}" type="presOf" srcId="{E835C5C5-A3AE-4390-AE3B-EA368DF932F5}" destId="{51BF18D5-9213-4109-82CF-74CB588D4EFC}" srcOrd="1" destOrd="0" presId="urn:microsoft.com/office/officeart/2005/8/layout/vList4"/>
    <dgm:cxn modelId="{F01EABDB-3BB7-434D-8456-B57905D44583}" type="presOf" srcId="{0593B2D2-174C-4357-88EB-65A8B6E8225D}" destId="{51BF18D5-9213-4109-82CF-74CB588D4EFC}" srcOrd="1" destOrd="2" presId="urn:microsoft.com/office/officeart/2005/8/layout/vList4"/>
    <dgm:cxn modelId="{431083DD-7B9A-4C57-AEA2-41EA2A087A7E}" srcId="{E835C5C5-A3AE-4390-AE3B-EA368DF932F5}" destId="{BF070351-88E2-4CC7-9A03-FA90FBC97837}" srcOrd="2" destOrd="0" parTransId="{6E4137A3-E34A-4888-A9A1-C4F13B8AC0B7}" sibTransId="{F6690FC3-3632-4C40-B021-EA73A288277B}"/>
    <dgm:cxn modelId="{0A205CF8-2CD0-43F7-A1E0-B0B1AF01F768}" type="presOf" srcId="{4FE19C56-AF64-44C5-9CC8-08E858F78E80}" destId="{B675AA56-85FC-44A3-894C-8F1D3E7F46A6}" srcOrd="0" destOrd="0" presId="urn:microsoft.com/office/officeart/2005/8/layout/vList4"/>
    <dgm:cxn modelId="{866FA9F9-B1D0-4686-BB51-72E99019AF46}" srcId="{D34B5025-F590-492F-8C3B-25BAD78B1B86}" destId="{F0697D6D-3056-4A3A-9D8B-7EF280B8B964}" srcOrd="2" destOrd="0" parTransId="{B7A300C9-9527-41D5-9379-11B8F56AE35B}" sibTransId="{467DA3FA-559E-47D1-94A6-DA7BBE50DD96}"/>
    <dgm:cxn modelId="{F4FB60FB-0818-4CEB-B2C3-C757AB4D6CB5}" type="presOf" srcId="{D1CD78D9-87EC-4891-8EF9-78E70D5972D8}" destId="{51BF18D5-9213-4109-82CF-74CB588D4EFC}" srcOrd="1" destOrd="1" presId="urn:microsoft.com/office/officeart/2005/8/layout/vList4"/>
    <dgm:cxn modelId="{6741ECFB-3DB8-47C7-BD51-389DD9DA7E73}" srcId="{D34B5025-F590-492F-8C3B-25BAD78B1B86}" destId="{8A6479A7-7EDD-4E01-B6BB-C2AED4A1E957}" srcOrd="0" destOrd="0" parTransId="{06B7BB68-252D-4179-9521-48F31CE02472}" sibTransId="{927364D8-0CE3-42FA-BA38-8833F19A13D2}"/>
    <dgm:cxn modelId="{3913A1FC-24E2-449E-A73D-A8D0D071ED45}" srcId="{2E102997-6EB4-4518-A3AD-D8F63DF80189}" destId="{1CE3805C-56E3-4ECA-B119-8D64222152B1}" srcOrd="0" destOrd="0" parTransId="{94A20514-82D7-4278-935B-0132AF266F36}" sibTransId="{60B8AA28-9D13-457B-B9FE-B1427286527D}"/>
    <dgm:cxn modelId="{78339EFF-7576-4958-BD8C-C15E8680AAF7}" type="presOf" srcId="{D34B5025-F590-492F-8C3B-25BAD78B1B86}" destId="{728CAA73-E07C-4A7F-884E-81842B82740E}" srcOrd="0" destOrd="0" presId="urn:microsoft.com/office/officeart/2005/8/layout/vList4"/>
    <dgm:cxn modelId="{C8DFAEFF-18C6-4F9F-BB37-03269C95E206}" type="presOf" srcId="{4005006A-96DB-4371-B915-E21313156007}" destId="{D79BDFE8-8803-402C-BF6F-AE65DB1C6476}" srcOrd="0" destOrd="3" presId="urn:microsoft.com/office/officeart/2005/8/layout/vList4"/>
    <dgm:cxn modelId="{716D6725-12C0-4B96-ACA2-1751EA3C7C67}" type="presParOf" srcId="{D9FAB852-B8B5-471C-BA19-A818D6E8EEA9}" destId="{DA5A9331-C679-4595-A0AB-4D4A35AB1C0A}" srcOrd="0" destOrd="0" presId="urn:microsoft.com/office/officeart/2005/8/layout/vList4"/>
    <dgm:cxn modelId="{F1F0ED4C-B70F-472B-874E-40AE99164C71}" type="presParOf" srcId="{DA5A9331-C679-4595-A0AB-4D4A35AB1C0A}" destId="{728CAA73-E07C-4A7F-884E-81842B82740E}" srcOrd="0" destOrd="0" presId="urn:microsoft.com/office/officeart/2005/8/layout/vList4"/>
    <dgm:cxn modelId="{69235E7D-1B22-4AA8-BD85-D81BB96AA668}" type="presParOf" srcId="{DA5A9331-C679-4595-A0AB-4D4A35AB1C0A}" destId="{F1F6B07D-D6CE-4D7F-A218-283A853D4331}" srcOrd="1" destOrd="0" presId="urn:microsoft.com/office/officeart/2005/8/layout/vList4"/>
    <dgm:cxn modelId="{9D629F5B-B4D8-4475-90DA-ACDCC58CBB8E}" type="presParOf" srcId="{DA5A9331-C679-4595-A0AB-4D4A35AB1C0A}" destId="{D1A1B9EB-E229-46BF-B2B2-040577AEB07A}" srcOrd="2" destOrd="0" presId="urn:microsoft.com/office/officeart/2005/8/layout/vList4"/>
    <dgm:cxn modelId="{53C796BB-58FA-406F-9A39-7D56E807E6C8}" type="presParOf" srcId="{D9FAB852-B8B5-471C-BA19-A818D6E8EEA9}" destId="{4B00448D-245D-4140-98ED-0A2E0FF4FC52}" srcOrd="1" destOrd="0" presId="urn:microsoft.com/office/officeart/2005/8/layout/vList4"/>
    <dgm:cxn modelId="{1C6D6AD2-FA6D-4822-921D-C4241E25F78A}" type="presParOf" srcId="{D9FAB852-B8B5-471C-BA19-A818D6E8EEA9}" destId="{9DF56FFA-1C6B-4F3A-99C4-0BAE74055FBF}" srcOrd="2" destOrd="0" presId="urn:microsoft.com/office/officeart/2005/8/layout/vList4"/>
    <dgm:cxn modelId="{F78ED79F-3E27-4403-86DB-4F8199B8551F}" type="presParOf" srcId="{9DF56FFA-1C6B-4F3A-99C4-0BAE74055FBF}" destId="{8E347AF7-CF76-46FF-B661-4664BBCBD36C}" srcOrd="0" destOrd="0" presId="urn:microsoft.com/office/officeart/2005/8/layout/vList4"/>
    <dgm:cxn modelId="{30C04CCC-62E3-48D7-B648-31516BE8671C}" type="presParOf" srcId="{9DF56FFA-1C6B-4F3A-99C4-0BAE74055FBF}" destId="{1A6B5BD3-6D26-45CB-93DE-A7A88632B857}" srcOrd="1" destOrd="0" presId="urn:microsoft.com/office/officeart/2005/8/layout/vList4"/>
    <dgm:cxn modelId="{C548ACB6-1D80-4097-802B-FEFFA6F23583}" type="presParOf" srcId="{9DF56FFA-1C6B-4F3A-99C4-0BAE74055FBF}" destId="{51BF18D5-9213-4109-82CF-74CB588D4EFC}" srcOrd="2" destOrd="0" presId="urn:microsoft.com/office/officeart/2005/8/layout/vList4"/>
    <dgm:cxn modelId="{7F237310-EEBE-4AF5-AEA4-D437231FDF0C}" type="presParOf" srcId="{D9FAB852-B8B5-471C-BA19-A818D6E8EEA9}" destId="{6F74EDB5-FCEE-462D-B36B-C85108F8B2D3}" srcOrd="3" destOrd="0" presId="urn:microsoft.com/office/officeart/2005/8/layout/vList4"/>
    <dgm:cxn modelId="{DA2B3D1B-9D75-4130-8B16-47144E72F03C}" type="presParOf" srcId="{D9FAB852-B8B5-471C-BA19-A818D6E8EEA9}" destId="{46A3A41B-4009-447B-B682-3257C81127A5}" srcOrd="4" destOrd="0" presId="urn:microsoft.com/office/officeart/2005/8/layout/vList4"/>
    <dgm:cxn modelId="{4941C283-8F76-4296-80D2-6BFE6F04ECD9}" type="presParOf" srcId="{46A3A41B-4009-447B-B682-3257C81127A5}" destId="{B675AA56-85FC-44A3-894C-8F1D3E7F46A6}" srcOrd="0" destOrd="0" presId="urn:microsoft.com/office/officeart/2005/8/layout/vList4"/>
    <dgm:cxn modelId="{884FB09C-2613-4DB5-B882-7D03A23A0663}" type="presParOf" srcId="{46A3A41B-4009-447B-B682-3257C81127A5}" destId="{C7A975B2-B2E5-45F1-98E7-DD4F1C6630BF}" srcOrd="1" destOrd="0" presId="urn:microsoft.com/office/officeart/2005/8/layout/vList4"/>
    <dgm:cxn modelId="{1D9AA84F-8FF9-4AAC-BFAB-183A82D974B2}" type="presParOf" srcId="{46A3A41B-4009-447B-B682-3257C81127A5}" destId="{4D8268A3-D1BD-440D-838B-1F16B2E7AB7B}" srcOrd="2" destOrd="0" presId="urn:microsoft.com/office/officeart/2005/8/layout/vList4"/>
    <dgm:cxn modelId="{82EE864B-3E46-462D-BF7F-D1C1972A2710}" type="presParOf" srcId="{D9FAB852-B8B5-471C-BA19-A818D6E8EEA9}" destId="{8E269C71-B581-4C74-B483-FDA292D8F084}" srcOrd="5" destOrd="0" presId="urn:microsoft.com/office/officeart/2005/8/layout/vList4"/>
    <dgm:cxn modelId="{55C4D465-5AB6-417E-A07E-C56D31DE3BE6}" type="presParOf" srcId="{D9FAB852-B8B5-471C-BA19-A818D6E8EEA9}" destId="{0893E017-3820-43BB-B110-1ABEA5D2946C}" srcOrd="6" destOrd="0" presId="urn:microsoft.com/office/officeart/2005/8/layout/vList4"/>
    <dgm:cxn modelId="{1FF4C1CC-DC60-43DB-A6D5-C1F4BA25C5C4}" type="presParOf" srcId="{0893E017-3820-43BB-B110-1ABEA5D2946C}" destId="{D79BDFE8-8803-402C-BF6F-AE65DB1C6476}" srcOrd="0" destOrd="0" presId="urn:microsoft.com/office/officeart/2005/8/layout/vList4"/>
    <dgm:cxn modelId="{A9CE4CDB-4B9F-4EAA-B1F7-33F522D961D6}" type="presParOf" srcId="{0893E017-3820-43BB-B110-1ABEA5D2946C}" destId="{05A3ACFD-144B-4761-BAA7-B4F4EA4EDCDE}" srcOrd="1" destOrd="0" presId="urn:microsoft.com/office/officeart/2005/8/layout/vList4"/>
    <dgm:cxn modelId="{8B904978-614C-40C8-8A0C-8A45B3E4ED76}" type="presParOf" srcId="{0893E017-3820-43BB-B110-1ABEA5D2946C}" destId="{DC1CEA5D-95A7-4579-A240-2AEE45D4E3CA}"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8CAA73-E07C-4A7F-884E-81842B82740E}">
      <dsp:nvSpPr>
        <dsp:cNvPr id="0" name=""/>
        <dsp:cNvSpPr/>
      </dsp:nvSpPr>
      <dsp:spPr>
        <a:xfrm>
          <a:off x="0" y="0"/>
          <a:ext cx="9828213" cy="1269255"/>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0" kern="1200" dirty="0">
              <a:solidFill>
                <a:schemeClr val="bg1"/>
              </a:solidFill>
              <a:effectLst/>
              <a:latin typeface="+mn-lt"/>
              <a:ea typeface="+mn-ea"/>
              <a:cs typeface="+mn-cs"/>
            </a:rPr>
            <a:t>Neurologic</a:t>
          </a:r>
          <a:endParaRPr lang="en-US" sz="1800" b="0" kern="1200" dirty="0">
            <a:solidFill>
              <a:schemeClr val="bg1"/>
            </a:solidFill>
          </a:endParaRPr>
        </a:p>
        <a:p>
          <a:pPr marL="114300" lvl="1" indent="-114300" algn="l" defTabSz="622300">
            <a:lnSpc>
              <a:spcPct val="90000"/>
            </a:lnSpc>
            <a:spcBef>
              <a:spcPct val="0"/>
            </a:spcBef>
            <a:spcAft>
              <a:spcPct val="15000"/>
            </a:spcAft>
            <a:buChar char="•"/>
          </a:pPr>
          <a:r>
            <a:rPr lang="en-US" sz="1400" kern="1200" dirty="0">
              <a:solidFill>
                <a:schemeClr val="bg1"/>
              </a:solidFill>
              <a:effectLst/>
              <a:latin typeface="+mn-lt"/>
              <a:ea typeface="+mn-ea"/>
              <a:cs typeface="+mn-cs"/>
            </a:rPr>
            <a:t>modulation of afferent sensory nerves</a:t>
          </a:r>
          <a:endParaRPr lang="en-US" sz="1400" kern="1200" dirty="0">
            <a:solidFill>
              <a:schemeClr val="bg1"/>
            </a:solidFill>
          </a:endParaRPr>
        </a:p>
        <a:p>
          <a:pPr marL="114300" lvl="1" indent="-114300" algn="l" defTabSz="622300">
            <a:lnSpc>
              <a:spcPct val="90000"/>
            </a:lnSpc>
            <a:spcBef>
              <a:spcPct val="0"/>
            </a:spcBef>
            <a:spcAft>
              <a:spcPct val="15000"/>
            </a:spcAft>
            <a:buChar char="•"/>
          </a:pPr>
          <a:r>
            <a:rPr lang="en-US" sz="1400" kern="1200" dirty="0">
              <a:solidFill>
                <a:schemeClr val="bg1"/>
              </a:solidFill>
              <a:effectLst/>
              <a:latin typeface="+mn-lt"/>
              <a:ea typeface="+mn-ea"/>
              <a:cs typeface="+mn-cs"/>
            </a:rPr>
            <a:t>directly producing molecules that can act as local neurotransmitters</a:t>
          </a:r>
          <a:endParaRPr lang="en-US" sz="1400" kern="1200" dirty="0">
            <a:solidFill>
              <a:schemeClr val="bg1"/>
            </a:solidFill>
          </a:endParaRPr>
        </a:p>
        <a:p>
          <a:pPr marL="114300" lvl="1" indent="-114300" algn="l" defTabSz="622300">
            <a:lnSpc>
              <a:spcPct val="90000"/>
            </a:lnSpc>
            <a:spcBef>
              <a:spcPct val="0"/>
            </a:spcBef>
            <a:spcAft>
              <a:spcPct val="15000"/>
            </a:spcAft>
            <a:buChar char="•"/>
          </a:pPr>
          <a:r>
            <a:rPr lang="en-US" sz="1400" kern="1200" dirty="0">
              <a:solidFill>
                <a:schemeClr val="bg1"/>
              </a:solidFill>
              <a:effectLst/>
              <a:latin typeface="+mn-lt"/>
              <a:ea typeface="+mn-ea"/>
              <a:cs typeface="+mn-cs"/>
            </a:rPr>
            <a:t>generating a biologically active form of catecholamines</a:t>
          </a:r>
          <a:endParaRPr lang="en-US" sz="1400" kern="1200" dirty="0">
            <a:solidFill>
              <a:schemeClr val="bg1"/>
            </a:solidFill>
          </a:endParaRPr>
        </a:p>
      </dsp:txBody>
      <dsp:txXfrm>
        <a:off x="2092568" y="0"/>
        <a:ext cx="7735644" cy="1269255"/>
      </dsp:txXfrm>
    </dsp:sp>
    <dsp:sp modelId="{F1F6B07D-D6CE-4D7F-A218-283A853D4331}">
      <dsp:nvSpPr>
        <dsp:cNvPr id="0" name=""/>
        <dsp:cNvSpPr/>
      </dsp:nvSpPr>
      <dsp:spPr>
        <a:xfrm>
          <a:off x="126925" y="126925"/>
          <a:ext cx="1965642" cy="1015404"/>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23000" b="-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E347AF7-CF76-46FF-B661-4664BBCBD36C}">
      <dsp:nvSpPr>
        <dsp:cNvPr id="0" name=""/>
        <dsp:cNvSpPr/>
      </dsp:nvSpPr>
      <dsp:spPr>
        <a:xfrm>
          <a:off x="0" y="1396181"/>
          <a:ext cx="9828213" cy="1269255"/>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0" kern="1200" dirty="0">
              <a:solidFill>
                <a:schemeClr val="bg1"/>
              </a:solidFill>
              <a:effectLst/>
              <a:latin typeface="+mn-lt"/>
              <a:ea typeface="+mn-ea"/>
              <a:cs typeface="+mn-cs"/>
            </a:rPr>
            <a:t>Endocrine</a:t>
          </a:r>
          <a:endParaRPr lang="en-US" sz="1800" b="0" kern="1200" dirty="0">
            <a:solidFill>
              <a:schemeClr val="bg1"/>
            </a:solidFill>
          </a:endParaRPr>
        </a:p>
        <a:p>
          <a:pPr marL="114300" lvl="1" indent="-114300" algn="l" defTabSz="622300">
            <a:lnSpc>
              <a:spcPct val="90000"/>
            </a:lnSpc>
            <a:spcBef>
              <a:spcPct val="0"/>
            </a:spcBef>
            <a:spcAft>
              <a:spcPct val="15000"/>
            </a:spcAft>
            <a:buChar char="•"/>
          </a:pPr>
          <a:r>
            <a:rPr lang="en-US" sz="1400" kern="1200" dirty="0">
              <a:solidFill>
                <a:schemeClr val="bg1"/>
              </a:solidFill>
              <a:effectLst/>
              <a:latin typeface="+mn-lt"/>
              <a:ea typeface="+mn-ea"/>
              <a:cs typeface="+mn-cs"/>
            </a:rPr>
            <a:t>alter nutrient availability </a:t>
          </a:r>
          <a:endParaRPr lang="en-US" sz="1400" kern="1200" dirty="0">
            <a:solidFill>
              <a:schemeClr val="bg1"/>
            </a:solidFill>
          </a:endParaRPr>
        </a:p>
        <a:p>
          <a:pPr marL="114300" lvl="1" indent="-114300" algn="l" defTabSz="622300">
            <a:lnSpc>
              <a:spcPct val="90000"/>
            </a:lnSpc>
            <a:spcBef>
              <a:spcPct val="0"/>
            </a:spcBef>
            <a:spcAft>
              <a:spcPct val="15000"/>
            </a:spcAft>
            <a:buChar char="•"/>
          </a:pPr>
          <a:r>
            <a:rPr lang="en-US" sz="1400" kern="1200" dirty="0">
              <a:solidFill>
                <a:schemeClr val="bg1"/>
              </a:solidFill>
              <a:effectLst/>
              <a:latin typeface="+mn-lt"/>
              <a:ea typeface="+mn-ea"/>
              <a:cs typeface="+mn-cs"/>
            </a:rPr>
            <a:t>influence the release of biologically active peptides from </a:t>
          </a:r>
          <a:r>
            <a:rPr lang="en-US" sz="1400" kern="1200" dirty="0" err="1">
              <a:solidFill>
                <a:schemeClr val="bg1"/>
              </a:solidFill>
              <a:effectLst/>
              <a:latin typeface="+mn-lt"/>
              <a:ea typeface="+mn-ea"/>
              <a:cs typeface="+mn-cs"/>
            </a:rPr>
            <a:t>enteroendocrine</a:t>
          </a:r>
          <a:r>
            <a:rPr lang="en-US" sz="1400" kern="1200" dirty="0">
              <a:solidFill>
                <a:schemeClr val="bg1"/>
              </a:solidFill>
              <a:effectLst/>
              <a:latin typeface="+mn-lt"/>
              <a:ea typeface="+mn-ea"/>
              <a:cs typeface="+mn-cs"/>
            </a:rPr>
            <a:t> cells</a:t>
          </a:r>
          <a:endParaRPr lang="en-US" sz="1400" kern="1200" dirty="0">
            <a:solidFill>
              <a:schemeClr val="bg1"/>
            </a:solidFill>
          </a:endParaRPr>
        </a:p>
        <a:p>
          <a:pPr marL="114300" lvl="1" indent="-114300" algn="l" defTabSz="622300">
            <a:lnSpc>
              <a:spcPct val="90000"/>
            </a:lnSpc>
            <a:spcBef>
              <a:spcPct val="0"/>
            </a:spcBef>
            <a:spcAft>
              <a:spcPct val="15000"/>
            </a:spcAft>
            <a:buChar char="•"/>
          </a:pPr>
          <a:r>
            <a:rPr lang="en-US" sz="1400" kern="1200" dirty="0">
              <a:solidFill>
                <a:schemeClr val="bg1"/>
              </a:solidFill>
            </a:rPr>
            <a:t>galanin and ghrelin effects on HPA Axis, cortisol, </a:t>
          </a:r>
          <a:r>
            <a:rPr lang="en-US" sz="1400" kern="1200" dirty="0" err="1">
              <a:solidFill>
                <a:schemeClr val="bg1"/>
              </a:solidFill>
            </a:rPr>
            <a:t>etc</a:t>
          </a:r>
          <a:endParaRPr lang="en-US" sz="1400" kern="1200" dirty="0">
            <a:solidFill>
              <a:schemeClr val="bg1"/>
            </a:solidFill>
          </a:endParaRPr>
        </a:p>
      </dsp:txBody>
      <dsp:txXfrm>
        <a:off x="2092568" y="1396181"/>
        <a:ext cx="7735644" cy="1269255"/>
      </dsp:txXfrm>
    </dsp:sp>
    <dsp:sp modelId="{1A6B5BD3-6D26-45CB-93DE-A7A88632B857}">
      <dsp:nvSpPr>
        <dsp:cNvPr id="0" name=""/>
        <dsp:cNvSpPr/>
      </dsp:nvSpPr>
      <dsp:spPr>
        <a:xfrm>
          <a:off x="126925" y="1523107"/>
          <a:ext cx="1965642" cy="1015404"/>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48000" b="-4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675AA56-85FC-44A3-894C-8F1D3E7F46A6}">
      <dsp:nvSpPr>
        <dsp:cNvPr id="0" name=""/>
        <dsp:cNvSpPr/>
      </dsp:nvSpPr>
      <dsp:spPr>
        <a:xfrm>
          <a:off x="0" y="2792362"/>
          <a:ext cx="9828213" cy="1269255"/>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0" kern="1200" dirty="0">
              <a:solidFill>
                <a:schemeClr val="bg1"/>
              </a:solidFill>
              <a:effectLst/>
              <a:latin typeface="+mn-lt"/>
              <a:ea typeface="+mn-ea"/>
              <a:cs typeface="+mn-cs"/>
            </a:rPr>
            <a:t>Humoral / Metabolic</a:t>
          </a:r>
          <a:endParaRPr lang="en-US" sz="1800" b="0" kern="1200" dirty="0">
            <a:solidFill>
              <a:schemeClr val="bg1"/>
            </a:solidFill>
          </a:endParaRPr>
        </a:p>
        <a:p>
          <a:pPr marL="114300" lvl="1" indent="-114300" algn="l" defTabSz="622300">
            <a:lnSpc>
              <a:spcPct val="90000"/>
            </a:lnSpc>
            <a:spcBef>
              <a:spcPct val="0"/>
            </a:spcBef>
            <a:spcAft>
              <a:spcPct val="15000"/>
            </a:spcAft>
            <a:buChar char="•"/>
          </a:pPr>
          <a:r>
            <a:rPr lang="en-US" sz="1400" kern="1200" dirty="0">
              <a:solidFill>
                <a:schemeClr val="bg1"/>
              </a:solidFill>
            </a:rPr>
            <a:t>SFCAs: fuel for enterocytes, affect intestinal permeability, </a:t>
          </a:r>
          <a:r>
            <a:rPr lang="en-US" sz="1400" kern="1200" dirty="0">
              <a:solidFill>
                <a:schemeClr val="bg1"/>
              </a:solidFill>
              <a:effectLst/>
              <a:latin typeface="+mn-lt"/>
              <a:ea typeface="+mn-ea"/>
              <a:cs typeface="+mn-cs"/>
            </a:rPr>
            <a:t>stimulate ANS via GPR receptors</a:t>
          </a:r>
          <a:endParaRPr lang="en-US" sz="1400" kern="1200" dirty="0">
            <a:solidFill>
              <a:schemeClr val="bg1"/>
            </a:solidFill>
          </a:endParaRPr>
        </a:p>
        <a:p>
          <a:pPr marL="114300" lvl="1" indent="-114300" algn="l" defTabSz="622300">
            <a:lnSpc>
              <a:spcPct val="90000"/>
            </a:lnSpc>
            <a:spcBef>
              <a:spcPct val="0"/>
            </a:spcBef>
            <a:spcAft>
              <a:spcPct val="15000"/>
            </a:spcAft>
            <a:buChar char="•"/>
          </a:pPr>
          <a:r>
            <a:rPr lang="en-US" sz="1400" kern="1200" dirty="0">
              <a:solidFill>
                <a:schemeClr val="bg1"/>
              </a:solidFill>
              <a:effectLst/>
              <a:latin typeface="+mn-lt"/>
              <a:ea typeface="+mn-ea"/>
              <a:cs typeface="+mn-cs"/>
            </a:rPr>
            <a:t>SFCAs stimulate mucosal serotonin release, cross the BBB, modulate brain </a:t>
          </a:r>
          <a:r>
            <a:rPr lang="en-US" sz="1400" kern="1200" dirty="0" err="1">
              <a:solidFill>
                <a:schemeClr val="bg1"/>
              </a:solidFill>
              <a:effectLst/>
              <a:latin typeface="+mn-lt"/>
              <a:ea typeface="+mn-ea"/>
              <a:cs typeface="+mn-cs"/>
            </a:rPr>
            <a:t>dev</a:t>
          </a:r>
          <a:r>
            <a:rPr lang="en-US" sz="1400" kern="1200" dirty="0">
              <a:solidFill>
                <a:schemeClr val="bg1"/>
              </a:solidFill>
              <a:effectLst/>
              <a:latin typeface="+mn-lt"/>
              <a:ea typeface="+mn-ea"/>
              <a:cs typeface="+mn-cs"/>
            </a:rPr>
            <a:t> and behavior</a:t>
          </a:r>
          <a:endParaRPr lang="en-US" sz="1400" kern="1200" dirty="0">
            <a:solidFill>
              <a:schemeClr val="bg1"/>
            </a:solidFill>
          </a:endParaRPr>
        </a:p>
        <a:p>
          <a:pPr marL="114300" lvl="1" indent="-114300" algn="l" defTabSz="622300">
            <a:lnSpc>
              <a:spcPct val="90000"/>
            </a:lnSpc>
            <a:spcBef>
              <a:spcPct val="0"/>
            </a:spcBef>
            <a:spcAft>
              <a:spcPct val="15000"/>
            </a:spcAft>
            <a:buChar char="•"/>
          </a:pPr>
          <a:r>
            <a:rPr lang="en-US" sz="1400" kern="1200" dirty="0">
              <a:solidFill>
                <a:schemeClr val="bg1"/>
              </a:solidFill>
            </a:rPr>
            <a:t>SCFAs regulate gut peptides, synthesis of serotonin</a:t>
          </a:r>
        </a:p>
      </dsp:txBody>
      <dsp:txXfrm>
        <a:off x="2092568" y="2792362"/>
        <a:ext cx="7735644" cy="1269255"/>
      </dsp:txXfrm>
    </dsp:sp>
    <dsp:sp modelId="{C7A975B2-B2E5-45F1-98E7-DD4F1C6630BF}">
      <dsp:nvSpPr>
        <dsp:cNvPr id="0" name=""/>
        <dsp:cNvSpPr/>
      </dsp:nvSpPr>
      <dsp:spPr>
        <a:xfrm>
          <a:off x="126925" y="2919288"/>
          <a:ext cx="1965642" cy="1015404"/>
        </a:xfrm>
        <a:prstGeom prst="roundRect">
          <a:avLst>
            <a:gd name="adj" fmla="val 10000"/>
          </a:avLst>
        </a:prstGeom>
        <a:blipFill rotWithShape="1">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79BDFE8-8803-402C-BF6F-AE65DB1C6476}">
      <dsp:nvSpPr>
        <dsp:cNvPr id="0" name=""/>
        <dsp:cNvSpPr/>
      </dsp:nvSpPr>
      <dsp:spPr>
        <a:xfrm>
          <a:off x="0" y="4188544"/>
          <a:ext cx="9828213" cy="1269255"/>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0" kern="1200" dirty="0">
              <a:solidFill>
                <a:schemeClr val="bg1"/>
              </a:solidFill>
              <a:effectLst/>
              <a:latin typeface="+mn-lt"/>
              <a:ea typeface="+mn-ea"/>
              <a:cs typeface="+mn-cs"/>
            </a:rPr>
            <a:t>Immune</a:t>
          </a:r>
          <a:endParaRPr lang="en-US" sz="1800" b="0" kern="1200" dirty="0">
            <a:solidFill>
              <a:schemeClr val="bg1"/>
            </a:solidFill>
          </a:endParaRPr>
        </a:p>
        <a:p>
          <a:pPr marL="114300" lvl="1" indent="-114300" algn="l" defTabSz="622300">
            <a:lnSpc>
              <a:spcPct val="90000"/>
            </a:lnSpc>
            <a:spcBef>
              <a:spcPct val="0"/>
            </a:spcBef>
            <a:spcAft>
              <a:spcPct val="15000"/>
            </a:spcAft>
            <a:buChar char="•"/>
          </a:pPr>
          <a:r>
            <a:rPr lang="en-US" sz="1400" kern="1200" dirty="0">
              <a:solidFill>
                <a:schemeClr val="bg1"/>
              </a:solidFill>
              <a:effectLst/>
              <a:latin typeface="+mn-lt"/>
              <a:ea typeface="+mn-ea"/>
              <a:cs typeface="+mn-cs"/>
            </a:rPr>
            <a:t>abnormal microbiota activates mucosal innate immune responses, which increase epithelial permeability</a:t>
          </a:r>
          <a:endParaRPr lang="en-US" sz="1400" kern="1200" dirty="0">
            <a:solidFill>
              <a:schemeClr val="bg1"/>
            </a:solidFill>
          </a:endParaRPr>
        </a:p>
        <a:p>
          <a:pPr marL="114300" lvl="1" indent="-114300" algn="l" defTabSz="622300">
            <a:lnSpc>
              <a:spcPct val="90000"/>
            </a:lnSpc>
            <a:spcBef>
              <a:spcPct val="0"/>
            </a:spcBef>
            <a:spcAft>
              <a:spcPct val="15000"/>
            </a:spcAft>
            <a:buChar char="•"/>
          </a:pPr>
          <a:r>
            <a:rPr lang="en-US" sz="1400" b="0" i="0" u="none" strike="noStrike" kern="1200" baseline="0" dirty="0">
              <a:solidFill>
                <a:schemeClr val="bg1"/>
              </a:solidFill>
              <a:latin typeface="+mn-lt"/>
              <a:ea typeface="+mn-ea"/>
              <a:cs typeface="+mn-cs"/>
            </a:rPr>
            <a:t>also affects intestinal motility and secretion, visceral sensitivity , cellular alterations</a:t>
          </a:r>
          <a:endParaRPr lang="en-US" sz="1400" kern="1200" dirty="0">
            <a:solidFill>
              <a:schemeClr val="bg1"/>
            </a:solidFill>
          </a:endParaRPr>
        </a:p>
        <a:p>
          <a:pPr marL="114300" lvl="1" indent="-114300" algn="l" defTabSz="622300">
            <a:lnSpc>
              <a:spcPct val="90000"/>
            </a:lnSpc>
            <a:spcBef>
              <a:spcPct val="0"/>
            </a:spcBef>
            <a:spcAft>
              <a:spcPct val="15000"/>
            </a:spcAft>
            <a:buChar char="•"/>
          </a:pPr>
          <a:r>
            <a:rPr lang="en-US" sz="1400" kern="1200" dirty="0">
              <a:solidFill>
                <a:schemeClr val="bg1"/>
              </a:solidFill>
            </a:rPr>
            <a:t>SCFAs are </a:t>
          </a:r>
          <a:r>
            <a:rPr lang="en-US" sz="1400" kern="1200" dirty="0" err="1">
              <a:solidFill>
                <a:schemeClr val="bg1"/>
              </a:solidFill>
            </a:rPr>
            <a:t>immunomodulatory</a:t>
          </a:r>
          <a:endParaRPr lang="en-US" sz="1400" kern="1200" dirty="0">
            <a:solidFill>
              <a:schemeClr val="bg1"/>
            </a:solidFill>
          </a:endParaRPr>
        </a:p>
      </dsp:txBody>
      <dsp:txXfrm>
        <a:off x="2092568" y="4188544"/>
        <a:ext cx="7735644" cy="1269255"/>
      </dsp:txXfrm>
    </dsp:sp>
    <dsp:sp modelId="{05A3ACFD-144B-4761-BAA7-B4F4EA4EDCDE}">
      <dsp:nvSpPr>
        <dsp:cNvPr id="0" name=""/>
        <dsp:cNvSpPr/>
      </dsp:nvSpPr>
      <dsp:spPr>
        <a:xfrm>
          <a:off x="126925" y="4315469"/>
          <a:ext cx="1965642" cy="1015404"/>
        </a:xfrm>
        <a:prstGeom prst="roundRect">
          <a:avLst>
            <a:gd name="adj" fmla="val 10000"/>
          </a:avLst>
        </a:prstGeom>
        <a:blipFill rotWithShape="1">
          <a:blip xmlns:r="http://schemas.openxmlformats.org/officeDocument/2006/relationships" r:embed="rId4"/>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A23DE7-3A88-48E0-8698-69C20B0BBED8}" type="datetimeFigureOut">
              <a:rPr lang="en-AU" smtClean="0"/>
              <a:t>1/05/2018</a:t>
            </a:fld>
            <a:endParaRPr lang="en-AU"/>
          </a:p>
        </p:txBody>
      </p:sp>
      <p:sp>
        <p:nvSpPr>
          <p:cNvPr id="4" name="Slide Image Placeholder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Tree>
    <p:extLst>
      <p:ext uri="{BB962C8B-B14F-4D97-AF65-F5344CB8AC3E}">
        <p14:creationId xmlns:p14="http://schemas.microsoft.com/office/powerpoint/2010/main" val="1093679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last couple of years, we have seen this frontier of research edging into the mainstream of scientific awareness, and not</a:t>
            </a:r>
            <a:r>
              <a:rPr lang="en-US" baseline="0" dirty="0"/>
              <a:t> without skepticism to temper some of the irrational exuberance.</a:t>
            </a:r>
          </a:p>
          <a:p>
            <a:endParaRPr lang="en-US" baseline="0" dirty="0"/>
          </a:p>
          <a:p>
            <a:r>
              <a:rPr lang="en-US" baseline="0" dirty="0"/>
              <a:t>So here I’d like to take a look into some of the main mechanisms by which the gut and brain interact, how the gut microbiome might play a decisive role, and the beginnings of clinical evidence of efficacy for probiotics as a therapeutic modality for mental health.</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9CE6BD5F-EC3F-470E-9C1B-44DEDB0D95F3}" type="slidenum">
              <a:rPr lang="en-US" smtClean="0"/>
              <a:t>2</a:t>
            </a:fld>
            <a:endParaRPr lang="en-US"/>
          </a:p>
        </p:txBody>
      </p:sp>
    </p:spTree>
    <p:extLst>
      <p:ext uri="{BB962C8B-B14F-4D97-AF65-F5344CB8AC3E}">
        <p14:creationId xmlns:p14="http://schemas.microsoft.com/office/powerpoint/2010/main" val="26617880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mn-ea"/>
                <a:cs typeface="+mn-cs"/>
              </a:rPr>
              <a:t>One of the studies reviewed in the meta-analysis is quite interesting, in my opinion.</a:t>
            </a:r>
            <a:r>
              <a:rPr lang="en-US" baseline="0" dirty="0">
                <a:ea typeface="+mn-ea"/>
                <a:cs typeface="+mn-cs"/>
              </a:rPr>
              <a:t> It concerns the question of whether probiotics can PREVENT depression.</a:t>
            </a:r>
            <a:endParaRPr lang="en-US" dirty="0">
              <a:ea typeface="+mn-ea"/>
              <a:cs typeface="+mn-cs"/>
            </a:endParaRPr>
          </a:p>
          <a:p>
            <a:pPr lvl="1"/>
            <a:r>
              <a:rPr lang="en-US" sz="1100" dirty="0" err="1"/>
              <a:t>Steenbergen</a:t>
            </a:r>
            <a:r>
              <a:rPr lang="en-US" sz="1100" dirty="0"/>
              <a:t> L, </a:t>
            </a:r>
            <a:r>
              <a:rPr lang="en-US" sz="1100" dirty="0" err="1"/>
              <a:t>Sellaro</a:t>
            </a:r>
            <a:r>
              <a:rPr lang="en-US" sz="1100" dirty="0"/>
              <a:t> R, van </a:t>
            </a:r>
            <a:r>
              <a:rPr lang="en-US" sz="1100" dirty="0" err="1"/>
              <a:t>Hemert</a:t>
            </a:r>
            <a:r>
              <a:rPr lang="en-US" sz="1100" dirty="0"/>
              <a:t> S, et al. A randomized controlled trial to test the effect of multispecies probiotics on cognitive reactivity to sad mood. Brain, Behavior, and Immunity 48 (2015) 258–264.</a:t>
            </a:r>
          </a:p>
          <a:p>
            <a:endParaRPr lang="en-US" sz="2000" dirty="0"/>
          </a:p>
          <a:p>
            <a:r>
              <a:rPr lang="en-US" sz="2000" b="1" dirty="0">
                <a:ea typeface="+mn-ea"/>
                <a:cs typeface="+mn-cs"/>
              </a:rPr>
              <a:t>Objective</a:t>
            </a:r>
            <a:r>
              <a:rPr lang="en-US" sz="2000" dirty="0">
                <a:ea typeface="+mn-ea"/>
                <a:cs typeface="+mn-cs"/>
              </a:rPr>
              <a:t>: Heightened cognitive reactivity to normal, transient changes in sad mood is an established marker of vulnerability to depression and is considered an important target for interventions. So they tested a multispecies probiotic called ECOLOGIC BARRIER,</a:t>
            </a:r>
            <a:r>
              <a:rPr lang="en-US" sz="2000" baseline="0" dirty="0">
                <a:ea typeface="+mn-ea"/>
                <a:cs typeface="+mn-cs"/>
              </a:rPr>
              <a:t> </a:t>
            </a:r>
            <a:r>
              <a:rPr lang="en-US" sz="2000" dirty="0">
                <a:ea typeface="+mn-ea"/>
                <a:cs typeface="+mn-cs"/>
              </a:rPr>
              <a:t>containing 9 strains:  a combination of BIFIDO,</a:t>
            </a:r>
            <a:r>
              <a:rPr lang="en-US" sz="2000" baseline="0" dirty="0">
                <a:ea typeface="+mn-ea"/>
                <a:cs typeface="+mn-cs"/>
              </a:rPr>
              <a:t> LACTOBACILLI, and  LACTOCOCCI, i.e., </a:t>
            </a:r>
            <a:r>
              <a:rPr lang="en-US" sz="2000" dirty="0">
                <a:ea typeface="+mn-ea"/>
                <a:cs typeface="+mn-cs"/>
              </a:rPr>
              <a:t>Bifidobacterium bifidum W23, Bifidobacterium lactis W52, Lactobacillus acidophilus W37, Lactobacillus </a:t>
            </a:r>
            <a:r>
              <a:rPr lang="en-US" sz="2000" dirty="0" err="1">
                <a:ea typeface="+mn-ea"/>
                <a:cs typeface="+mn-cs"/>
              </a:rPr>
              <a:t>brevis</a:t>
            </a:r>
            <a:r>
              <a:rPr lang="en-US" sz="2000" dirty="0">
                <a:ea typeface="+mn-ea"/>
                <a:cs typeface="+mn-cs"/>
              </a:rPr>
              <a:t> W63, Lactobacillus </a:t>
            </a:r>
            <a:r>
              <a:rPr lang="en-US" sz="2000" dirty="0" err="1">
                <a:ea typeface="+mn-ea"/>
                <a:cs typeface="+mn-cs"/>
              </a:rPr>
              <a:t>casei</a:t>
            </a:r>
            <a:r>
              <a:rPr lang="en-US" sz="2000" dirty="0">
                <a:ea typeface="+mn-ea"/>
                <a:cs typeface="+mn-cs"/>
              </a:rPr>
              <a:t> W56, Lactobacillus </a:t>
            </a:r>
            <a:r>
              <a:rPr lang="en-US" sz="2000" dirty="0" err="1">
                <a:ea typeface="+mn-ea"/>
                <a:cs typeface="+mn-cs"/>
              </a:rPr>
              <a:t>salivarius</a:t>
            </a:r>
            <a:r>
              <a:rPr lang="en-US" sz="2000" dirty="0">
                <a:ea typeface="+mn-ea"/>
                <a:cs typeface="+mn-cs"/>
              </a:rPr>
              <a:t> W24, and </a:t>
            </a:r>
            <a:r>
              <a:rPr lang="en-US" sz="2000" dirty="0" err="1">
                <a:ea typeface="+mn-ea"/>
                <a:cs typeface="+mn-cs"/>
              </a:rPr>
              <a:t>Lactococcus</a:t>
            </a:r>
            <a:r>
              <a:rPr lang="en-US" sz="2000" dirty="0">
                <a:ea typeface="+mn-ea"/>
                <a:cs typeface="+mn-cs"/>
              </a:rPr>
              <a:t> lactis (W19 and W58) may reduce cognitive reactivity in non-depressed individuals. </a:t>
            </a:r>
          </a:p>
          <a:p>
            <a:r>
              <a:rPr lang="en-US" sz="2000" b="1" dirty="0">
                <a:ea typeface="+mn-ea"/>
                <a:cs typeface="+mn-cs"/>
              </a:rPr>
              <a:t>Design</a:t>
            </a:r>
            <a:r>
              <a:rPr lang="en-US" sz="2000" dirty="0">
                <a:ea typeface="+mn-ea"/>
                <a:cs typeface="+mn-cs"/>
              </a:rPr>
              <a:t>: In a triple-blind, placebo-controlled, randomized, pre and post-intervention assessment design (n=40), 20 healthy participants without current mood disorder received a 4-week probiotic food-supplement intervention with the multispecies probiotics, while 20 control participants received an inert placebo for the same period. In the pre- and post-intervention assessment, cognitive reactivity to sad mood was assessed using the revised Leiden index of depression sensitivity scale. </a:t>
            </a:r>
          </a:p>
          <a:p>
            <a:r>
              <a:rPr lang="en-US" sz="2000" b="1" dirty="0">
                <a:ea typeface="+mn-ea"/>
                <a:cs typeface="+mn-cs"/>
              </a:rPr>
              <a:t>Results</a:t>
            </a:r>
            <a:r>
              <a:rPr lang="en-US" sz="2000" dirty="0">
                <a:ea typeface="+mn-ea"/>
                <a:cs typeface="+mn-cs"/>
              </a:rPr>
              <a:t>: Compared to participants who received the placebo intervention, participants who received the 4-week multispecies probiotics intervention showed a significantly reduced overall cognitive reactivity to sad mood (by 24%), which was largely accounted for by </a:t>
            </a:r>
            <a:r>
              <a:rPr lang="en-US" sz="2000" b="1" dirty="0">
                <a:ea typeface="+mn-ea"/>
                <a:cs typeface="+mn-cs"/>
              </a:rPr>
              <a:t>reduced rumination </a:t>
            </a:r>
            <a:r>
              <a:rPr lang="en-US" sz="2000" b="0" dirty="0">
                <a:ea typeface="+mn-ea"/>
                <a:cs typeface="+mn-cs"/>
              </a:rPr>
              <a:t>(decreased 28%) </a:t>
            </a:r>
            <a:r>
              <a:rPr lang="en-US" sz="2000" b="1" dirty="0">
                <a:ea typeface="+mn-ea"/>
                <a:cs typeface="+mn-cs"/>
              </a:rPr>
              <a:t>and aggressive thoughts </a:t>
            </a:r>
            <a:r>
              <a:rPr lang="en-US" sz="2000" b="0" dirty="0">
                <a:ea typeface="+mn-ea"/>
                <a:cs typeface="+mn-cs"/>
              </a:rPr>
              <a:t>(decreased 29%). </a:t>
            </a:r>
          </a:p>
          <a:p>
            <a:r>
              <a:rPr lang="en-US" sz="2000" b="1" dirty="0">
                <a:ea typeface="+mn-ea"/>
                <a:cs typeface="+mn-cs"/>
              </a:rPr>
              <a:t>Conclusion</a:t>
            </a:r>
            <a:r>
              <a:rPr lang="en-US" sz="2000" dirty="0">
                <a:ea typeface="+mn-ea"/>
                <a:cs typeface="+mn-cs"/>
              </a:rPr>
              <a:t>: These results provide the first evidence that the intake of probiotics may help reduce negative thoughts associated with sad mood. Probiotics supplementation warrants further research as a potential preventive strategy for depression.</a:t>
            </a:r>
          </a:p>
          <a:p>
            <a:endParaRPr lang="en-US" sz="2000" dirty="0">
              <a:ea typeface="+mn-ea"/>
              <a:cs typeface="+mn-cs"/>
            </a:endParaRPr>
          </a:p>
          <a:p>
            <a:endParaRPr lang="en-US" sz="2000" dirty="0"/>
          </a:p>
          <a:p>
            <a:r>
              <a:rPr lang="en-US" sz="2000" dirty="0"/>
              <a:t>DOSE: 5 </a:t>
            </a:r>
            <a:r>
              <a:rPr lang="en-US" sz="2000" dirty="0" err="1"/>
              <a:t>bn</a:t>
            </a:r>
            <a:r>
              <a:rPr lang="en-US" sz="2000" dirty="0"/>
              <a:t> CFU/day</a:t>
            </a:r>
          </a:p>
          <a:p>
            <a:endParaRPr lang="en-US" dirty="0"/>
          </a:p>
        </p:txBody>
      </p:sp>
      <p:sp>
        <p:nvSpPr>
          <p:cNvPr id="4" name="Slide Number Placeholder 3"/>
          <p:cNvSpPr>
            <a:spLocks noGrp="1"/>
          </p:cNvSpPr>
          <p:nvPr>
            <p:ph type="sldNum" sz="quarter" idx="10"/>
          </p:nvPr>
        </p:nvSpPr>
        <p:spPr/>
        <p:txBody>
          <a:bodyPr/>
          <a:lstStyle/>
          <a:p>
            <a:fld id="{9CE6BD5F-EC3F-470E-9C1B-44DEDB0D95F3}" type="slidenum">
              <a:rPr lang="en-US" smtClean="0"/>
              <a:t>12</a:t>
            </a:fld>
            <a:endParaRPr lang="en-US"/>
          </a:p>
        </p:txBody>
      </p:sp>
    </p:spTree>
    <p:extLst>
      <p:ext uri="{BB962C8B-B14F-4D97-AF65-F5344CB8AC3E}">
        <p14:creationId xmlns:p14="http://schemas.microsoft.com/office/powerpoint/2010/main" val="162442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GBA is biochemical and neurologic</a:t>
            </a:r>
            <a:r>
              <a:rPr lang="en-US" baseline="0" dirty="0"/>
              <a:t> </a:t>
            </a:r>
            <a:r>
              <a:rPr lang="en-US" dirty="0"/>
              <a:t>signaling system by which the CNS communicates with the enteric nervous system.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There is bi-directional communication between the gut and brain. How precisely it operates is still a matter of intense investigation on many fronts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So far most findings linking the microbiota with host </a:t>
            </a:r>
            <a:r>
              <a:rPr lang="en-US" dirty="0" err="1"/>
              <a:t>neuro</a:t>
            </a:r>
            <a:r>
              <a:rPr lang="en-US" dirty="0"/>
              <a:t>-physiological processes have originated from rodent studies. </a:t>
            </a:r>
          </a:p>
          <a:p>
            <a:endParaRPr lang="en-US" dirty="0"/>
          </a:p>
          <a:p>
            <a:r>
              <a:rPr lang="en-US" dirty="0"/>
              <a:t>Many studies have made use of animals raised in a sterile, germ-free environment. Using this approach it was found that the microbiota is critical for the host’s serotonergic system and tuning the stress response at a behavioral and endocrine level, which has further implications for our perception of stress-related psychiatric and gastrointestinal diseases. </a:t>
            </a:r>
          </a:p>
          <a:p>
            <a:endParaRPr lang="en-US" dirty="0"/>
          </a:p>
          <a:p>
            <a:r>
              <a:rPr lang="en-US" dirty="0"/>
              <a:t>While these findings are stimulating, it has to be acknowledged that germ-free animals represent a highly artificial model and while it may be useful to determine certain physiological it’s not a particularly translatable model for human disease.</a:t>
            </a:r>
            <a:r>
              <a:rPr lang="en-US" baseline="0" dirty="0"/>
              <a:t> B</a:t>
            </a:r>
            <a:r>
              <a:rPr lang="en-US" dirty="0"/>
              <a:t>ut these studies, in addition to in</a:t>
            </a:r>
            <a:r>
              <a:rPr lang="en-US" baseline="0" dirty="0"/>
              <a:t> vitro research,</a:t>
            </a:r>
            <a:r>
              <a:rPr lang="en-US" dirty="0"/>
              <a:t> do give</a:t>
            </a:r>
            <a:r>
              <a:rPr lang="en-US" baseline="0" dirty="0"/>
              <a:t> valuable insights into </a:t>
            </a:r>
            <a:r>
              <a:rPr lang="en-US" dirty="0"/>
              <a:t>the main pathways of interaction between the gut and brain:</a:t>
            </a:r>
          </a:p>
          <a:p>
            <a:endParaRPr lang="en-US" dirty="0"/>
          </a:p>
          <a:p>
            <a:pPr lvl="0"/>
            <a:r>
              <a:rPr lang="en-US" b="1" dirty="0"/>
              <a:t>Neurologic</a:t>
            </a:r>
            <a:r>
              <a:rPr lang="en-US" dirty="0"/>
              <a:t> (i.e., the vagus nerve, the enteric nervous system, and the activity of neurotransmitters such as serotonin and GABA)</a:t>
            </a:r>
          </a:p>
          <a:p>
            <a:pPr lvl="0"/>
            <a:r>
              <a:rPr lang="en-US" b="1" dirty="0"/>
              <a:t>Endocrine </a:t>
            </a:r>
            <a:r>
              <a:rPr lang="en-US" dirty="0"/>
              <a:t>(i.e., the influence and feedback mechanisms of hormones, such as cortisol, ACTH and CRF)</a:t>
            </a:r>
          </a:p>
          <a:p>
            <a:pPr lvl="0"/>
            <a:r>
              <a:rPr lang="en-US" b="1" dirty="0"/>
              <a:t>Humoral/Metabolic </a:t>
            </a:r>
            <a:r>
              <a:rPr lang="en-US" dirty="0"/>
              <a:t>(i.e., bacterial metabolites such as (+) short-chain fatty acids and their effects on enterocytes; </a:t>
            </a:r>
            <a:r>
              <a:rPr lang="en-US" sz="1200" kern="1200" dirty="0">
                <a:solidFill>
                  <a:schemeClr val="tx1"/>
                </a:solidFill>
                <a:effectLst/>
                <a:latin typeface="+mn-lt"/>
                <a:ea typeface="+mn-ea"/>
                <a:cs typeface="+mn-cs"/>
              </a:rPr>
              <a:t>production of antibodies against LPS from gram-negative </a:t>
            </a:r>
            <a:r>
              <a:rPr lang="en-US" sz="1200" kern="1200" dirty="0" err="1">
                <a:solidFill>
                  <a:schemeClr val="tx1"/>
                </a:solidFill>
                <a:effectLst/>
                <a:latin typeface="+mn-lt"/>
                <a:ea typeface="+mn-ea"/>
                <a:cs typeface="+mn-cs"/>
              </a:rPr>
              <a:t>enterobacteria</a:t>
            </a:r>
            <a:r>
              <a:rPr lang="en-US" sz="1200" kern="1200" dirty="0">
                <a:solidFill>
                  <a:schemeClr val="tx1"/>
                </a:solidFill>
                <a:effectLst/>
                <a:latin typeface="+mn-lt"/>
                <a:ea typeface="+mn-ea"/>
                <a:cs typeface="+mn-cs"/>
              </a:rPr>
              <a:t> are higher in patients with major depression than in controls, and cause stress-associated with increased gut permeability and bacterial translocation in animal models.)</a:t>
            </a:r>
            <a:endParaRPr lang="en-US" dirty="0"/>
          </a:p>
          <a:p>
            <a:pPr lvl="0"/>
            <a:r>
              <a:rPr lang="en-US" b="1" dirty="0"/>
              <a:t>Immune</a:t>
            </a:r>
            <a:r>
              <a:rPr lang="en-US" dirty="0"/>
              <a:t> (i.e., inflammatory modulation via cytokines and other mediators)</a:t>
            </a:r>
          </a:p>
          <a:p>
            <a:pPr lvl="0"/>
            <a:endParaRPr lang="en-US" dirty="0"/>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“Thus, both neural and hormonal lines of communication combine to allow brain to influence the activities of intestinal functional effector cells, such as immune cells, epithelial cells, enteric neurons, smooth muscle cells, interstitial cells of </a:t>
            </a:r>
            <a:r>
              <a:rPr lang="en-US" sz="1200" b="0" i="0" u="none" strike="noStrike" kern="1200" baseline="0" dirty="0" err="1">
                <a:solidFill>
                  <a:schemeClr val="tx1"/>
                </a:solidFill>
                <a:latin typeface="+mn-lt"/>
                <a:ea typeface="+mn-ea"/>
                <a:cs typeface="+mn-cs"/>
              </a:rPr>
              <a:t>Cajal</a:t>
            </a:r>
            <a:r>
              <a:rPr lang="en-US" sz="1200" b="0" i="0" u="none" strike="noStrike" kern="1200" baseline="0" dirty="0">
                <a:solidFill>
                  <a:schemeClr val="tx1"/>
                </a:solidFill>
                <a:latin typeface="+mn-lt"/>
                <a:ea typeface="+mn-ea"/>
                <a:cs typeface="+mn-cs"/>
              </a:rPr>
              <a:t> and enterochromaffin cells. These same cells, on the other hand, are under the influence of the gut microbiota [3] whose contributing role in brain-gut reciprocal communications has recently been assessed.” - </a:t>
            </a:r>
            <a:r>
              <a:rPr lang="en-US" sz="1200" b="0" i="0" u="none" strike="noStrike" kern="1200" baseline="0" dirty="0" err="1">
                <a:solidFill>
                  <a:schemeClr val="tx1"/>
                </a:solidFill>
                <a:latin typeface="+mn-lt"/>
                <a:ea typeface="+mn-ea"/>
                <a:cs typeface="+mn-cs"/>
              </a:rPr>
              <a:t>Carabotti</a:t>
            </a:r>
            <a:endParaRPr lang="en-US" dirty="0"/>
          </a:p>
          <a:p>
            <a:endParaRPr lang="en-US" dirty="0"/>
          </a:p>
          <a:p>
            <a:endParaRPr lang="en-US" dirty="0"/>
          </a:p>
          <a:p>
            <a:pPr lvl="1"/>
            <a:r>
              <a:rPr lang="en-US" dirty="0"/>
              <a:t>Chart from: </a:t>
            </a:r>
            <a:r>
              <a:rPr lang="en-US" dirty="0" err="1"/>
              <a:t>Borrelli</a:t>
            </a:r>
            <a:r>
              <a:rPr lang="en-US" dirty="0"/>
              <a:t> L et al. Probiotic modulation of the microbiota-gut-brain axis and </a:t>
            </a:r>
            <a:r>
              <a:rPr lang="en-US" dirty="0" err="1"/>
              <a:t>behaviour</a:t>
            </a:r>
            <a:r>
              <a:rPr lang="en-US" dirty="0"/>
              <a:t> in </a:t>
            </a:r>
            <a:r>
              <a:rPr lang="en-US" dirty="0" err="1"/>
              <a:t>zebrafish</a:t>
            </a:r>
            <a:r>
              <a:rPr lang="en-US" dirty="0"/>
              <a:t>. </a:t>
            </a:r>
            <a:r>
              <a:rPr lang="en-US" i="1" dirty="0"/>
              <a:t>Scientific Reports </a:t>
            </a:r>
            <a:r>
              <a:rPr lang="en-US" dirty="0"/>
              <a:t>2016; 6:30046 | DOI: 10.1038/srep30046</a:t>
            </a:r>
          </a:p>
          <a:p>
            <a:r>
              <a:rPr lang="en-US" dirty="0"/>
              <a:t>	https://www.nature.com/articles/srep30046.pdf</a:t>
            </a:r>
          </a:p>
          <a:p>
            <a:endParaRPr lang="en-US" dirty="0"/>
          </a:p>
          <a:p>
            <a:endParaRPr lang="en-US" dirty="0"/>
          </a:p>
        </p:txBody>
      </p:sp>
    </p:spTree>
    <p:extLst>
      <p:ext uri="{BB962C8B-B14F-4D97-AF65-F5344CB8AC3E}">
        <p14:creationId xmlns:p14="http://schemas.microsoft.com/office/powerpoint/2010/main" val="1220905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And the germ-free rodent studies also provided another critical insight: that bacterial colonization of the gut is central to development and maturation of both the enteric and central nervous systems.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Both clinical and experimental evidence now suggest that enteric microbiota has an important impact on GBA: on memory, mood, stress, cognition, neuromuscular function, regulation of the HPA Axis, and more. Here are some examples of how they can do it. This is far from an inclusive list…</a:t>
            </a:r>
            <a:endParaRPr lang="en-US" sz="1200" kern="1200" dirty="0">
              <a:solidFill>
                <a:schemeClr val="tx1"/>
              </a:solidFill>
              <a:effectLst/>
              <a:latin typeface="+mn-lt"/>
              <a:ea typeface="+mn-ea"/>
              <a:cs typeface="+mn-cs"/>
            </a:endParaRPr>
          </a:p>
          <a:p>
            <a:pPr lvl="0"/>
            <a:endParaRPr lang="en-US" sz="1200" b="1"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Neurologic</a:t>
            </a:r>
            <a:r>
              <a:rPr lang="en-US" sz="1200" kern="1200" dirty="0">
                <a:solidFill>
                  <a:schemeClr val="tx1"/>
                </a:solidFill>
                <a:effectLst/>
                <a:latin typeface="+mn-lt"/>
                <a:ea typeface="+mn-ea"/>
                <a:cs typeface="+mn-cs"/>
              </a:rPr>
              <a:t> modulation of afferent sensory nerves; directly producing molecules that can act as local neurotransmitters, such as GABA, serotonin, melatonin, histamine and acetylcholine; generating a biologically active form of catecholamines in the lumen of the gut .</a:t>
            </a:r>
          </a:p>
          <a:p>
            <a:pPr lvl="0"/>
            <a:endParaRPr lang="en-US" sz="1200" b="1"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Endocrine</a:t>
            </a:r>
            <a:r>
              <a:rPr lang="en-US" sz="1200" kern="1200" dirty="0">
                <a:solidFill>
                  <a:schemeClr val="tx1"/>
                </a:solidFill>
                <a:effectLst/>
                <a:latin typeface="+mn-lt"/>
                <a:ea typeface="+mn-ea"/>
                <a:cs typeface="+mn-cs"/>
              </a:rPr>
              <a:t>: Gut microbiota alter nutrient availability and thus might influence the release of biologically active peptides from </a:t>
            </a:r>
            <a:r>
              <a:rPr lang="en-US" sz="1200" kern="1200" dirty="0" err="1">
                <a:solidFill>
                  <a:schemeClr val="tx1"/>
                </a:solidFill>
                <a:effectLst/>
                <a:latin typeface="+mn-lt"/>
                <a:ea typeface="+mn-ea"/>
                <a:cs typeface="+mn-cs"/>
              </a:rPr>
              <a:t>enteroendocrine</a:t>
            </a:r>
            <a:r>
              <a:rPr lang="en-US" sz="1200" kern="1200" dirty="0">
                <a:solidFill>
                  <a:schemeClr val="tx1"/>
                </a:solidFill>
                <a:effectLst/>
                <a:latin typeface="+mn-lt"/>
                <a:ea typeface="+mn-ea"/>
                <a:cs typeface="+mn-cs"/>
              </a:rPr>
              <a:t> cells that can affect the GBA. “For example, </a:t>
            </a:r>
            <a:r>
              <a:rPr lang="en-US" sz="1200" kern="1200" dirty="0" err="1">
                <a:solidFill>
                  <a:schemeClr val="tx1"/>
                </a:solidFill>
                <a:effectLst/>
                <a:latin typeface="+mn-lt"/>
                <a:ea typeface="+mn-ea"/>
                <a:cs typeface="+mn-cs"/>
              </a:rPr>
              <a:t>galanin</a:t>
            </a:r>
            <a:r>
              <a:rPr lang="en-US" sz="1200" kern="1200" dirty="0">
                <a:solidFill>
                  <a:schemeClr val="tx1"/>
                </a:solidFill>
                <a:effectLst/>
                <a:latin typeface="+mn-lt"/>
                <a:ea typeface="+mn-ea"/>
                <a:cs typeface="+mn-cs"/>
              </a:rPr>
              <a:t> stimulates the activity of the central branch of the HPA axis (i.e. the release of CRF and ACTH), thereby enhancing glucocorticoid secretion from the adrenal cortex. </a:t>
            </a:r>
            <a:r>
              <a:rPr lang="en-US" sz="1200" kern="1200" dirty="0" err="1">
                <a:solidFill>
                  <a:schemeClr val="tx1"/>
                </a:solidFill>
                <a:effectLst/>
                <a:latin typeface="+mn-lt"/>
                <a:ea typeface="+mn-ea"/>
                <a:cs typeface="+mn-cs"/>
              </a:rPr>
              <a:t>Galanin</a:t>
            </a:r>
            <a:r>
              <a:rPr lang="en-US" sz="1200" kern="1200" dirty="0">
                <a:solidFill>
                  <a:schemeClr val="tx1"/>
                </a:solidFill>
                <a:effectLst/>
                <a:latin typeface="+mn-lt"/>
                <a:ea typeface="+mn-ea"/>
                <a:cs typeface="+mn-cs"/>
              </a:rPr>
              <a:t> also is able to stimulate directly cortisol secretion from adrenocortical cells, and norepinephrine release from adrenal medulla. Ghrelin too possesses a marked ACTH/cortisol-releasing effect in humans and it is probably involved in the modulation of the HPA response to stress and nutritional/metabolic variations.”</a:t>
            </a:r>
          </a:p>
          <a:p>
            <a:pPr lvl="0"/>
            <a:endParaRPr lang="en-US" sz="1200" b="1"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Humoral / Metabolic</a:t>
            </a:r>
            <a:r>
              <a:rPr lang="en-US" sz="1200" kern="1200" dirty="0">
                <a:solidFill>
                  <a:schemeClr val="tx1"/>
                </a:solidFill>
                <a:effectLst/>
                <a:latin typeface="+mn-lt"/>
                <a:ea typeface="+mn-ea"/>
                <a:cs typeface="+mn-cs"/>
              </a:rPr>
              <a:t>: </a:t>
            </a:r>
            <a:r>
              <a:rPr lang="en-US" sz="1200" b="0" i="0" u="none" strike="noStrike" kern="1200" baseline="0" dirty="0">
                <a:solidFill>
                  <a:schemeClr val="tx1"/>
                </a:solidFill>
                <a:latin typeface="+mn-lt"/>
                <a:ea typeface="+mn-ea"/>
                <a:cs typeface="+mn-cs"/>
              </a:rPr>
              <a:t>SCFAs, produced by the bacterial fermentation of dietary carbohydrates:</a:t>
            </a:r>
          </a:p>
          <a:p>
            <a:pPr marL="171450" lvl="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have </a:t>
            </a:r>
            <a:r>
              <a:rPr lang="en-US" sz="1200" b="0" i="0" u="none" strike="noStrike" kern="1200" baseline="0" dirty="0" err="1">
                <a:solidFill>
                  <a:schemeClr val="tx1"/>
                </a:solidFill>
                <a:latin typeface="+mn-lt"/>
                <a:ea typeface="+mn-ea"/>
                <a:cs typeface="+mn-cs"/>
              </a:rPr>
              <a:t>immunomodulatory</a:t>
            </a:r>
            <a:r>
              <a:rPr lang="en-US" sz="1200" b="0" i="0" u="none" strike="noStrike" kern="1200" baseline="0" dirty="0">
                <a:solidFill>
                  <a:schemeClr val="tx1"/>
                </a:solidFill>
                <a:latin typeface="+mn-lt"/>
                <a:ea typeface="+mn-ea"/>
                <a:cs typeface="+mn-cs"/>
              </a:rPr>
              <a:t> properties</a:t>
            </a:r>
          </a:p>
          <a:p>
            <a:pPr marL="171450" lvl="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can interact with nerve cells by stimulating the sympathetic and autonomic nervous system via G-protein-coupled (GPR) receptor 41 (GPR41) and GPR43. </a:t>
            </a:r>
          </a:p>
          <a:p>
            <a:pPr marL="171450" lvl="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In addition, they can cross the BBB, modulate brain development and </a:t>
            </a:r>
            <a:r>
              <a:rPr lang="en-US" sz="1200" b="0" i="0" u="none" strike="noStrike" kern="1200" baseline="0" dirty="0" err="1">
                <a:solidFill>
                  <a:schemeClr val="tx1"/>
                </a:solidFill>
                <a:latin typeface="+mn-lt"/>
                <a:ea typeface="+mn-ea"/>
                <a:cs typeface="+mn-cs"/>
              </a:rPr>
              <a:t>behaviour</a:t>
            </a:r>
            <a:endParaRPr lang="en-US" sz="1200" b="0" i="0" u="none" strike="noStrike" kern="1200" baseline="0" dirty="0">
              <a:solidFill>
                <a:schemeClr val="tx1"/>
              </a:solidFill>
              <a:latin typeface="+mn-lt"/>
              <a:ea typeface="+mn-ea"/>
              <a:cs typeface="+mn-cs"/>
            </a:endParaRPr>
          </a:p>
          <a:p>
            <a:pPr marL="171450" lvl="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 and have been implicated in the development of autism.</a:t>
            </a:r>
          </a:p>
          <a:p>
            <a:pPr marL="171450" lvl="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Further, gut microbiota derived SCFAs have been shown to regulate microglia homoeostasis, necessary for proper brain development and brain tissue homoeostasis.</a:t>
            </a:r>
          </a:p>
          <a:p>
            <a:pPr marL="171450" lvl="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SCFAs also regulate the release of gut peptides from </a:t>
            </a:r>
            <a:r>
              <a:rPr lang="en-US" sz="1200" b="0" i="0" u="none" strike="noStrike" kern="1200" baseline="0" dirty="0" err="1">
                <a:solidFill>
                  <a:schemeClr val="tx1"/>
                </a:solidFill>
                <a:latin typeface="+mn-lt"/>
                <a:ea typeface="+mn-ea"/>
                <a:cs typeface="+mn-cs"/>
              </a:rPr>
              <a:t>enteroendocrine</a:t>
            </a:r>
            <a:r>
              <a:rPr lang="en-US" sz="1200" b="0" i="0" u="none" strike="noStrike" kern="1200" baseline="0" dirty="0">
                <a:solidFill>
                  <a:schemeClr val="tx1"/>
                </a:solidFill>
                <a:latin typeface="+mn-lt"/>
                <a:ea typeface="+mn-ea"/>
                <a:cs typeface="+mn-cs"/>
              </a:rPr>
              <a:t> cells, which in turn affect gut–brain hormonal communication.</a:t>
            </a:r>
          </a:p>
          <a:p>
            <a:pPr marL="171450" lvl="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They have recently been shown to regulate the synthesis of gut-derived serotonin from enterochromaffin cells. The gut provides ~ 95% of total body serotonin, most of which exists in plasma. Although this source of serotonin has intrinsic roles within the gut and peripherally in metabolic control, it can also locally activate afferent nerve endings to signal to the CNS. </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This source of serotonin has significant links to psychiatric disorders with the most commonly used antidepressant, fluoxetine, blocking the transport of gut serotonin into plasma, while elevated plasma serotonin is observed in 25–50% of children with autism, and an inverse correlation between high plasma serotonin and low serotonergic neurotransmission has been demonstrated in young male adults with autism spectrum disorder. </a:t>
            </a:r>
          </a:p>
          <a:p>
            <a:pPr marL="171450" lvl="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In addition to SCFAs, gut bacteria are also capable of producing an array of other neuroactive and </a:t>
            </a:r>
            <a:r>
              <a:rPr lang="en-US" sz="1200" b="0" i="0" u="none" strike="noStrike" kern="1200" baseline="0" dirty="0" err="1">
                <a:solidFill>
                  <a:schemeClr val="tx1"/>
                </a:solidFill>
                <a:latin typeface="+mn-lt"/>
                <a:ea typeface="+mn-ea"/>
                <a:cs typeface="+mn-cs"/>
              </a:rPr>
              <a:t>immunomodulatory</a:t>
            </a:r>
            <a:r>
              <a:rPr lang="en-US" sz="1200" b="0" i="0" u="none" strike="noStrike" kern="1200" baseline="0" dirty="0">
                <a:solidFill>
                  <a:schemeClr val="tx1"/>
                </a:solidFill>
                <a:latin typeface="+mn-lt"/>
                <a:ea typeface="+mn-ea"/>
                <a:cs typeface="+mn-cs"/>
              </a:rPr>
              <a:t> compounds, including dopamine, GABA, histamine, and acetylcholine, while the gut microbiome is an important regulator of bile acid pool size and composition,221 and, in turn, BBB integrity and HPA function.</a:t>
            </a:r>
            <a:endParaRPr lang="en-US" sz="1200" kern="1200" dirty="0">
              <a:solidFill>
                <a:schemeClr val="tx1"/>
              </a:solidFill>
              <a:effectLst/>
              <a:latin typeface="+mn-lt"/>
              <a:ea typeface="+mn-ea"/>
              <a:cs typeface="+mn-cs"/>
            </a:endParaRPr>
          </a:p>
          <a:p>
            <a:pPr lvl="0"/>
            <a:endParaRPr lang="en-US" sz="1200" b="1"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Immune</a:t>
            </a:r>
            <a:r>
              <a:rPr lang="en-US" sz="1200" kern="1200" dirty="0">
                <a:solidFill>
                  <a:schemeClr val="tx1"/>
                </a:solidFill>
                <a:effectLst/>
                <a:latin typeface="+mn-lt"/>
                <a:ea typeface="+mn-ea"/>
                <a:cs typeface="+mn-cs"/>
              </a:rPr>
              <a:t>: In IBS as an example, abnormal microbiota activates mucosal innate immune responses, which increase epithelial permeability, activate gut pain sensory pathways, and </a:t>
            </a:r>
            <a:r>
              <a:rPr lang="en-US" sz="1200" kern="1200" dirty="0" err="1">
                <a:solidFill>
                  <a:schemeClr val="tx1"/>
                </a:solidFill>
                <a:effectLst/>
                <a:latin typeface="+mn-lt"/>
                <a:ea typeface="+mn-ea"/>
                <a:cs typeface="+mn-cs"/>
              </a:rPr>
              <a:t>dysregulates</a:t>
            </a:r>
            <a:r>
              <a:rPr lang="en-US" sz="1200" kern="1200" dirty="0">
                <a:solidFill>
                  <a:schemeClr val="tx1"/>
                </a:solidFill>
                <a:effectLst/>
                <a:latin typeface="+mn-lt"/>
                <a:ea typeface="+mn-ea"/>
                <a:cs typeface="+mn-cs"/>
              </a:rPr>
              <a:t> the enteric nervous system. </a:t>
            </a:r>
            <a:r>
              <a:rPr lang="en-US" sz="1200" b="0" i="0" u="none" strike="noStrike" kern="1200" baseline="0" dirty="0">
                <a:solidFill>
                  <a:schemeClr val="tx1"/>
                </a:solidFill>
                <a:latin typeface="+mn-lt"/>
                <a:ea typeface="+mn-ea"/>
                <a:cs typeface="+mn-cs"/>
              </a:rPr>
              <a:t>Both brain-gut and gut-brain dysfunctions occur, the former being dominant particularly in irritable bowel syndrome (IBS) [13]. The disruption occurring in the GBA determines changes in intestinal motility and secretion, causes visceral hypersensitivity and leads to cellular alterations of the </a:t>
            </a:r>
            <a:r>
              <a:rPr lang="en-US" sz="1200" b="0" i="0" u="none" strike="noStrike" kern="1200" baseline="0" dirty="0" err="1">
                <a:solidFill>
                  <a:schemeClr val="tx1"/>
                </a:solidFill>
                <a:latin typeface="+mn-lt"/>
                <a:ea typeface="+mn-ea"/>
                <a:cs typeface="+mn-cs"/>
              </a:rPr>
              <a:t>entero</a:t>
            </a:r>
            <a:r>
              <a:rPr lang="en-US" sz="1200" b="0" i="0" u="none" strike="noStrike" kern="1200" baseline="0" dirty="0">
                <a:solidFill>
                  <a:schemeClr val="tx1"/>
                </a:solidFill>
                <a:latin typeface="+mn-lt"/>
                <a:ea typeface="+mn-ea"/>
                <a:cs typeface="+mn-cs"/>
              </a:rPr>
              <a:t>-endocrine and immune system.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CE6BD5F-EC3F-470E-9C1B-44DEDB0D95F3}" type="slidenum">
              <a:rPr lang="en-US" smtClean="0"/>
              <a:t>4</a:t>
            </a:fld>
            <a:endParaRPr lang="en-US"/>
          </a:p>
        </p:txBody>
      </p:sp>
    </p:spTree>
    <p:extLst>
      <p:ext uri="{BB962C8B-B14F-4D97-AF65-F5344CB8AC3E}">
        <p14:creationId xmlns:p14="http://schemas.microsoft.com/office/powerpoint/2010/main" val="2573995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 </a:t>
            </a:r>
            <a:r>
              <a:rPr lang="en-US" dirty="0" err="1"/>
              <a:t>Carabotti</a:t>
            </a:r>
            <a:endParaRPr lang="en-US" dirty="0"/>
          </a:p>
        </p:txBody>
      </p:sp>
      <p:sp>
        <p:nvSpPr>
          <p:cNvPr id="4" name="Slide Number Placeholder 3"/>
          <p:cNvSpPr>
            <a:spLocks noGrp="1"/>
          </p:cNvSpPr>
          <p:nvPr>
            <p:ph type="sldNum" sz="quarter" idx="10"/>
          </p:nvPr>
        </p:nvSpPr>
        <p:spPr/>
        <p:txBody>
          <a:bodyPr/>
          <a:lstStyle/>
          <a:p>
            <a:fld id="{9CE6BD5F-EC3F-470E-9C1B-44DEDB0D95F3}" type="slidenum">
              <a:rPr lang="en-US" smtClean="0"/>
              <a:t>5</a:t>
            </a:fld>
            <a:endParaRPr lang="en-US"/>
          </a:p>
        </p:txBody>
      </p:sp>
    </p:spTree>
    <p:extLst>
      <p:ext uri="{BB962C8B-B14F-4D97-AF65-F5344CB8AC3E}">
        <p14:creationId xmlns:p14="http://schemas.microsoft.com/office/powerpoint/2010/main" val="29690109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When we search</a:t>
            </a:r>
            <a:r>
              <a:rPr lang="en-US" baseline="0" dirty="0"/>
              <a:t> for </a:t>
            </a:r>
            <a:r>
              <a:rPr lang="en-US" b="0" baseline="0" dirty="0"/>
              <a:t>clues in the gut </a:t>
            </a:r>
            <a:r>
              <a:rPr lang="en-US" baseline="0" dirty="0"/>
              <a:t>that might present a </a:t>
            </a:r>
            <a:r>
              <a:rPr lang="en-US" b="0" baseline="0" dirty="0"/>
              <a:t>unifying theory for the pathogenesis of many varied conditions, we keep seeing e</a:t>
            </a:r>
            <a:r>
              <a:rPr lang="en-US" b="0" dirty="0"/>
              <a:t>vidence that points to disruption of epithelial barrier integrity </a:t>
            </a:r>
            <a:r>
              <a:rPr lang="en-US" dirty="0"/>
              <a:t>as one of the major etiological factors. It is associated with several gastrointestinal diseases, including infection by pathogens, obesity and diabetes, necrotizing enterocolitis, irritable bowel syndrome and inflammatory bowel disease. </a:t>
            </a:r>
          </a:p>
          <a:p>
            <a:pPr lvl="0"/>
            <a:endParaRPr lang="en-US" dirty="0"/>
          </a:p>
          <a:p>
            <a:pPr lvl="0"/>
            <a:r>
              <a:rPr lang="en-US" dirty="0"/>
              <a:t>We now know that intestinal barrier function is also linked to brain</a:t>
            </a:r>
            <a:r>
              <a:rPr lang="en-US" baseline="0" dirty="0"/>
              <a:t> and neurologic function. </a:t>
            </a:r>
            <a:r>
              <a:rPr lang="en-US" sz="1200" b="0" i="0" u="none" strike="noStrike" kern="1200" baseline="0" dirty="0">
                <a:solidFill>
                  <a:schemeClr val="tx1"/>
                </a:solidFill>
                <a:latin typeface="+mn-lt"/>
                <a:ea typeface="+mn-ea"/>
                <a:cs typeface="+mn-cs"/>
              </a:rPr>
              <a:t>Microbiota may interact with GBA through different mechanisms we saw on the last slide, the principal one likely being modulation of the intestinal barrier. Perturb that barrier and you can influence all the underlying compartments. In fact, the major cause of death in surgical ICUs is the failure of gut barrier function, leading to sepsis. </a:t>
            </a:r>
          </a:p>
          <a:p>
            <a:pPr lvl="0"/>
            <a:endParaRPr lang="en-US" sz="1200" b="0" i="0" u="none" strike="noStrike" kern="1200" baseline="0" dirty="0">
              <a:solidFill>
                <a:schemeClr val="tx1"/>
              </a:solidFill>
              <a:latin typeface="+mn-lt"/>
              <a:ea typeface="+mn-ea"/>
              <a:cs typeface="+mn-cs"/>
            </a:endParaRPr>
          </a:p>
          <a:p>
            <a:pPr lvl="0"/>
            <a:r>
              <a:rPr lang="en-US" sz="1200" b="0" i="0" u="none" strike="noStrike" kern="1200" baseline="0" dirty="0">
                <a:solidFill>
                  <a:schemeClr val="tx1"/>
                </a:solidFill>
                <a:latin typeface="+mn-lt"/>
                <a:ea typeface="+mn-ea"/>
                <a:cs typeface="+mn-cs"/>
              </a:rPr>
              <a:t>Probiotic species-specific central effects are associated with the restoration of tight-junction integrity and the protection of intestinal barrier</a:t>
            </a:r>
          </a:p>
          <a:p>
            <a:pPr lvl="0"/>
            <a:endParaRPr lang="en-US" sz="1100" dirty="0"/>
          </a:p>
          <a:p>
            <a:pPr marL="914375" lvl="2" defTabSz="914350" eaLnBrk="0" fontAlgn="base" hangingPunct="0">
              <a:spcBef>
                <a:spcPct val="30000"/>
              </a:spcBef>
              <a:spcAft>
                <a:spcPct val="0"/>
              </a:spcAft>
              <a:defRPr/>
            </a:pPr>
            <a:r>
              <a:rPr lang="en-US" sz="1100" dirty="0"/>
              <a:t>REF: </a:t>
            </a:r>
            <a:r>
              <a:rPr lang="en-US" sz="1100" dirty="0" err="1"/>
              <a:t>Bron</a:t>
            </a:r>
            <a:r>
              <a:rPr lang="en-US" sz="1100" dirty="0"/>
              <a:t> PA, </a:t>
            </a:r>
            <a:r>
              <a:rPr lang="en-US" sz="1100" dirty="0" err="1"/>
              <a:t>Kleerebezem</a:t>
            </a:r>
            <a:r>
              <a:rPr lang="en-US" sz="1100" dirty="0"/>
              <a:t> M, </a:t>
            </a:r>
            <a:r>
              <a:rPr lang="en-US" sz="1100" dirty="0" err="1"/>
              <a:t>Brummer</a:t>
            </a:r>
            <a:r>
              <a:rPr lang="en-US" sz="1100" dirty="0"/>
              <a:t> R-J, </a:t>
            </a:r>
            <a:r>
              <a:rPr lang="en-US" sz="1100" dirty="0" err="1"/>
              <a:t>Cani</a:t>
            </a:r>
            <a:r>
              <a:rPr lang="en-US" sz="1100" dirty="0"/>
              <a:t> PD. Can probiotics modulate human disease by impacting intestinal barrier function? Br J </a:t>
            </a:r>
            <a:r>
              <a:rPr lang="en-US" sz="1100" dirty="0" err="1"/>
              <a:t>Nutr</a:t>
            </a:r>
            <a:r>
              <a:rPr lang="en-US" sz="1100" dirty="0"/>
              <a:t>. Volume 117, Issue 1 January 2017, pp. 93-107.</a:t>
            </a:r>
          </a:p>
          <a:p>
            <a:pPr marL="457175" lvl="1" defTabSz="914350" eaLnBrk="0" fontAlgn="base" hangingPunct="0">
              <a:spcBef>
                <a:spcPct val="30000"/>
              </a:spcBef>
              <a:spcAft>
                <a:spcPct val="0"/>
              </a:spcAft>
              <a:defRPr/>
            </a:pPr>
            <a:endParaRPr lang="en-US" sz="1100" dirty="0"/>
          </a:p>
          <a:p>
            <a:pPr defTabSz="914350" eaLnBrk="0" fontAlgn="base" hangingPunct="0">
              <a:spcBef>
                <a:spcPct val="30000"/>
              </a:spcBef>
              <a:spcAft>
                <a:spcPct val="0"/>
              </a:spcAft>
              <a:defRPr/>
            </a:pPr>
            <a:endParaRPr lang="en-US" sz="1100" dirty="0"/>
          </a:p>
          <a:p>
            <a:pPr defTabSz="914350" eaLnBrk="0" fontAlgn="base" hangingPunct="0">
              <a:spcBef>
                <a:spcPct val="30000"/>
              </a:spcBef>
              <a:spcAft>
                <a:spcPct val="0"/>
              </a:spcAft>
              <a:defRPr/>
            </a:pPr>
            <a:endParaRPr lang="en-US" sz="1100" dirty="0"/>
          </a:p>
          <a:p>
            <a:endParaRPr lang="en-US" dirty="0"/>
          </a:p>
        </p:txBody>
      </p:sp>
      <p:sp>
        <p:nvSpPr>
          <p:cNvPr id="4" name="Slide Number Placeholder 3"/>
          <p:cNvSpPr>
            <a:spLocks noGrp="1"/>
          </p:cNvSpPr>
          <p:nvPr>
            <p:ph type="sldNum" sz="quarter" idx="10"/>
          </p:nvPr>
        </p:nvSpPr>
        <p:spPr>
          <a:xfrm>
            <a:off x="3884028" y="8684926"/>
            <a:ext cx="2972421" cy="457513"/>
          </a:xfrm>
          <a:prstGeom prst="rect">
            <a:avLst/>
          </a:prstGeom>
        </p:spPr>
        <p:txBody>
          <a:bodyPr lIns="89725" tIns="44862" rIns="89725" bIns="44862"/>
          <a:lstStyle/>
          <a:p>
            <a:fld id="{4AE8A455-BE94-4A67-9C2A-F7361712AEC0}"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9593035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6463" y="365125"/>
            <a:ext cx="2654300" cy="1878013"/>
          </a:xfrm>
        </p:spPr>
      </p:sp>
      <p:sp>
        <p:nvSpPr>
          <p:cNvPr id="3" name="Notes Placeholder 2"/>
          <p:cNvSpPr>
            <a:spLocks noGrp="1"/>
          </p:cNvSpPr>
          <p:nvPr>
            <p:ph type="body" idx="1"/>
          </p:nvPr>
        </p:nvSpPr>
        <p:spPr>
          <a:xfrm>
            <a:off x="685800" y="2661314"/>
            <a:ext cx="5486400" cy="5339686"/>
          </a:xfrm>
        </p:spPr>
        <p:txBody>
          <a:bodyPr/>
          <a:lstStyle/>
          <a:p>
            <a:pPr lvl="0"/>
            <a:r>
              <a:rPr lang="en-US" b="0" i="0" kern="1200" dirty="0">
                <a:solidFill>
                  <a:schemeClr val="tx1"/>
                </a:solidFill>
                <a:effectLst/>
                <a:latin typeface="Arial" panose="020B0604020202020204" pitchFamily="34" charset="0"/>
                <a:cs typeface="Arial" panose="020B0604020202020204" pitchFamily="34" charset="0"/>
              </a:rPr>
              <a:t>This slide illustrates the COMPLEXITY of the interactions going on at the brush border that</a:t>
            </a:r>
            <a:r>
              <a:rPr lang="en-US" b="0" i="0" kern="1200" baseline="0" dirty="0">
                <a:solidFill>
                  <a:schemeClr val="tx1"/>
                </a:solidFill>
                <a:effectLst/>
                <a:latin typeface="Arial" panose="020B0604020202020204" pitchFamily="34" charset="0"/>
                <a:cs typeface="Arial" panose="020B0604020202020204" pitchFamily="34" charset="0"/>
              </a:rPr>
              <a:t> MAINTAIN epithelial cell TIGHT JUNCTIONS and normal barrier function. </a:t>
            </a:r>
            <a:endParaRPr lang="en-US" b="0" i="0" kern="1200" dirty="0">
              <a:solidFill>
                <a:schemeClr val="tx1"/>
              </a:solidFill>
              <a:effectLst/>
              <a:latin typeface="Arial" panose="020B0604020202020204" pitchFamily="34" charset="0"/>
              <a:cs typeface="Arial" panose="020B0604020202020204" pitchFamily="34" charset="0"/>
            </a:endParaRPr>
          </a:p>
          <a:p>
            <a:pPr lvl="1"/>
            <a:endParaRPr lang="en-US" b="0" i="0" kern="1200" dirty="0">
              <a:solidFill>
                <a:schemeClr val="tx1"/>
              </a:solidFill>
              <a:effectLst/>
              <a:latin typeface="Arial" panose="020B0604020202020204" pitchFamily="34" charset="0"/>
              <a:cs typeface="Arial" panose="020B0604020202020204" pitchFamily="34" charset="0"/>
            </a:endParaRPr>
          </a:p>
          <a:p>
            <a:pPr lvl="0"/>
            <a:r>
              <a:rPr lang="en-US" b="0" i="0" kern="1200" dirty="0">
                <a:solidFill>
                  <a:schemeClr val="tx1"/>
                </a:solidFill>
                <a:effectLst/>
                <a:latin typeface="Arial" panose="020B0604020202020204" pitchFamily="34" charset="0"/>
                <a:cs typeface="Arial" panose="020B0604020202020204" pitchFamily="34" charset="0"/>
              </a:rPr>
              <a:t>We see </a:t>
            </a:r>
          </a:p>
          <a:p>
            <a:pPr marL="171441" lvl="0" indent="-171441">
              <a:buFont typeface="Arial" panose="020B0604020202020204" pitchFamily="34" charset="0"/>
              <a:buChar char="•"/>
            </a:pPr>
            <a:r>
              <a:rPr lang="en-US" b="0" i="0" kern="1200" dirty="0">
                <a:solidFill>
                  <a:schemeClr val="tx1"/>
                </a:solidFill>
                <a:effectLst/>
                <a:latin typeface="Arial" panose="020B0604020202020204" pitchFamily="34" charset="0"/>
                <a:cs typeface="Arial" panose="020B0604020202020204" pitchFamily="34" charset="0"/>
              </a:rPr>
              <a:t>pattern recognition receptors (PRRs), </a:t>
            </a:r>
          </a:p>
          <a:p>
            <a:pPr marL="171441" lvl="0" indent="-171441" defTabSz="914350">
              <a:buFont typeface="Arial" panose="020B0604020202020204" pitchFamily="34" charset="0"/>
              <a:buChar char="•"/>
              <a:defRPr/>
            </a:pPr>
            <a:r>
              <a:rPr lang="en-US" b="0" i="0" kern="1200" dirty="0">
                <a:solidFill>
                  <a:schemeClr val="tx1"/>
                </a:solidFill>
                <a:effectLst/>
                <a:latin typeface="Arial" panose="020B0604020202020204" pitchFamily="34" charset="0"/>
                <a:cs typeface="Arial" panose="020B0604020202020204" pitchFamily="34" charset="0"/>
              </a:rPr>
              <a:t>Mucus</a:t>
            </a:r>
            <a:r>
              <a:rPr lang="en-US" b="0" i="0" kern="1200" baseline="0" dirty="0">
                <a:solidFill>
                  <a:schemeClr val="tx1"/>
                </a:solidFill>
                <a:effectLst/>
                <a:latin typeface="Arial" panose="020B0604020202020204" pitchFamily="34" charset="0"/>
                <a:cs typeface="Arial" panose="020B0604020202020204" pitchFamily="34" charset="0"/>
              </a:rPr>
              <a:t> (</a:t>
            </a:r>
            <a:r>
              <a:rPr lang="en-US" b="0" i="0" kern="1200" dirty="0">
                <a:solidFill>
                  <a:schemeClr val="tx1"/>
                </a:solidFill>
                <a:effectLst/>
                <a:latin typeface="Arial" panose="020B0604020202020204" pitchFamily="34" charset="0"/>
                <a:cs typeface="Arial" panose="020B0604020202020204" pitchFamily="34" charset="0"/>
              </a:rPr>
              <a:t>The microbiota is actually SECREGATED away from the intestinal epithelial cells (IECs) by this layer of mucus, through which the intestinal immune system directs a largely tolerant response to the resident commensals)</a:t>
            </a:r>
          </a:p>
          <a:p>
            <a:pPr marL="171441" lvl="0" indent="-171441">
              <a:buFont typeface="Arial" panose="020B0604020202020204" pitchFamily="34" charset="0"/>
              <a:buChar char="•"/>
            </a:pPr>
            <a:r>
              <a:rPr lang="en-US" b="0" i="0" kern="1200" dirty="0">
                <a:solidFill>
                  <a:schemeClr val="tx1"/>
                </a:solidFill>
                <a:effectLst/>
                <a:latin typeface="Arial" panose="020B0604020202020204" pitchFamily="34" charset="0"/>
                <a:cs typeface="Arial" panose="020B0604020202020204" pitchFamily="34" charset="0"/>
              </a:rPr>
              <a:t>antimicrobial proteins (AMPs) </a:t>
            </a:r>
          </a:p>
          <a:p>
            <a:pPr marL="171441" lvl="0" indent="-171441">
              <a:buFont typeface="Arial" panose="020B0604020202020204" pitchFamily="34" charset="0"/>
              <a:buChar char="•"/>
            </a:pPr>
            <a:r>
              <a:rPr lang="en-US" b="0" i="0" kern="1200" dirty="0">
                <a:solidFill>
                  <a:schemeClr val="tx1"/>
                </a:solidFill>
                <a:effectLst/>
                <a:latin typeface="Arial" panose="020B0604020202020204" pitchFamily="34" charset="0"/>
                <a:cs typeface="Arial" panose="020B0604020202020204" pitchFamily="34" charset="0"/>
              </a:rPr>
              <a:t>secreted IgA</a:t>
            </a:r>
          </a:p>
          <a:p>
            <a:pPr lvl="0" defTabSz="914350">
              <a:defRPr/>
            </a:pPr>
            <a:r>
              <a:rPr lang="en-US" b="0" i="0" kern="1200" dirty="0">
                <a:solidFill>
                  <a:schemeClr val="tx1"/>
                </a:solidFill>
                <a:effectLst/>
                <a:latin typeface="Arial" panose="020B0604020202020204" pitchFamily="34" charset="0"/>
                <a:cs typeface="Arial" panose="020B0604020202020204" pitchFamily="34" charset="0"/>
              </a:rPr>
              <a:t>All of which promote intestinal HONMEOSTASIS</a:t>
            </a:r>
            <a:r>
              <a:rPr lang="en-US" b="0" i="0" kern="1200" baseline="0" dirty="0">
                <a:solidFill>
                  <a:schemeClr val="tx1"/>
                </a:solidFill>
                <a:effectLst/>
                <a:latin typeface="Arial" panose="020B0604020202020204" pitchFamily="34" charset="0"/>
                <a:cs typeface="Arial" panose="020B0604020202020204" pitchFamily="34" charset="0"/>
              </a:rPr>
              <a:t> </a:t>
            </a:r>
            <a:r>
              <a:rPr lang="en-US" b="0" i="0" kern="1200" dirty="0">
                <a:solidFill>
                  <a:schemeClr val="tx1"/>
                </a:solidFill>
                <a:effectLst/>
                <a:latin typeface="Arial" panose="020B0604020202020204" pitchFamily="34" charset="0"/>
                <a:cs typeface="Arial" panose="020B0604020202020204" pitchFamily="34" charset="0"/>
              </a:rPr>
              <a:t>with the microbiota,</a:t>
            </a:r>
            <a:r>
              <a:rPr lang="en-US" b="0" i="0" kern="1200" baseline="0" dirty="0">
                <a:solidFill>
                  <a:schemeClr val="tx1"/>
                </a:solidFill>
                <a:effectLst/>
                <a:latin typeface="Arial" panose="020B0604020202020204" pitchFamily="34" charset="0"/>
                <a:cs typeface="Arial" panose="020B0604020202020204" pitchFamily="34" charset="0"/>
              </a:rPr>
              <a:t> all of which </a:t>
            </a:r>
            <a:r>
              <a:rPr lang="en-US" b="0" i="0" kern="1200" dirty="0">
                <a:solidFill>
                  <a:schemeClr val="tx1"/>
                </a:solidFill>
                <a:effectLst/>
                <a:latin typeface="Arial" panose="020B0604020202020204" pitchFamily="34" charset="0"/>
                <a:cs typeface="Arial" panose="020B0604020202020204" pitchFamily="34" charset="0"/>
              </a:rPr>
              <a:t>are INCREASED</a:t>
            </a:r>
            <a:r>
              <a:rPr lang="en-US" b="0" i="0" kern="1200" baseline="0" dirty="0">
                <a:solidFill>
                  <a:schemeClr val="tx1"/>
                </a:solidFill>
                <a:effectLst/>
                <a:latin typeface="Arial" panose="020B0604020202020204" pitchFamily="34" charset="0"/>
                <a:cs typeface="Arial" panose="020B0604020202020204" pitchFamily="34" charset="0"/>
              </a:rPr>
              <a:t> when the epithelial barrier is FUNCTIONAL; and which are DECREASED when a barrier DEFECT is present</a:t>
            </a:r>
          </a:p>
          <a:p>
            <a:pPr lvl="0"/>
            <a:endParaRPr lang="en-US" b="0" i="0" kern="1200" dirty="0">
              <a:solidFill>
                <a:schemeClr val="tx1"/>
              </a:solidFill>
              <a:effectLst/>
              <a:latin typeface="Arial" panose="020B0604020202020204" pitchFamily="34" charset="0"/>
              <a:cs typeface="Arial" panose="020B0604020202020204" pitchFamily="34" charset="0"/>
            </a:endParaRPr>
          </a:p>
          <a:p>
            <a:pPr lvl="0"/>
            <a:r>
              <a:rPr lang="en-US" sz="1100" dirty="0">
                <a:latin typeface="Arial" panose="020B0604020202020204" pitchFamily="34" charset="0"/>
                <a:cs typeface="Arial" panose="020B0604020202020204" pitchFamily="34" charset="0"/>
              </a:rPr>
              <a:t>There’s a lot of other stuff going on here, too, as you can see: alternations of various cytokines and immune cells that accompany a functional versus dysfunctional barrier. In other words, the elements causing and contributing to the phenomenon of a LEAKY GUT. I won’t get into it here, but I WOULD recommend the excellent article from </a:t>
            </a:r>
            <a:r>
              <a:rPr lang="en-US" sz="1100" i="1" dirty="0">
                <a:latin typeface="Arial" panose="020B0604020202020204" pitchFamily="34" charset="0"/>
                <a:cs typeface="Arial" panose="020B0604020202020204" pitchFamily="34" charset="0"/>
              </a:rPr>
              <a:t>Nature Immunology</a:t>
            </a:r>
            <a:r>
              <a:rPr lang="en-US" sz="1100" dirty="0">
                <a:latin typeface="Arial" panose="020B0604020202020204" pitchFamily="34" charset="0"/>
                <a:cs typeface="Arial" panose="020B0604020202020204" pitchFamily="34" charset="0"/>
              </a:rPr>
              <a:t>  in 2013 called: The role of the immune system in governing host-microbe interactions in the intestine by Eric Brown and colleagues at the University of British Columbia.</a:t>
            </a:r>
          </a:p>
          <a:p>
            <a:endParaRPr lang="en-US" sz="1100" b="1" dirty="0">
              <a:latin typeface="Arial" panose="020B0604020202020204" pitchFamily="34" charset="0"/>
              <a:cs typeface="Arial" panose="020B0604020202020204" pitchFamily="34" charset="0"/>
            </a:endParaRPr>
          </a:p>
          <a:p>
            <a:endParaRPr lang="en-US" sz="1100" b="1" dirty="0">
              <a:latin typeface="Arial" panose="020B0604020202020204" pitchFamily="34" charset="0"/>
              <a:cs typeface="Arial" panose="020B0604020202020204" pitchFamily="34" charset="0"/>
            </a:endParaRPr>
          </a:p>
          <a:p>
            <a:pPr lvl="1"/>
            <a:r>
              <a:rPr lang="en-US" sz="1100" b="1" dirty="0">
                <a:latin typeface="Arial" panose="020B0604020202020204" pitchFamily="34" charset="0"/>
                <a:cs typeface="Arial" panose="020B0604020202020204" pitchFamily="34" charset="0"/>
              </a:rPr>
              <a:t>TMI:</a:t>
            </a:r>
          </a:p>
          <a:p>
            <a:pPr lvl="1"/>
            <a:endParaRPr lang="en-US" sz="900" dirty="0">
              <a:latin typeface="Arial" panose="020B0604020202020204" pitchFamily="34" charset="0"/>
              <a:cs typeface="Arial" panose="020B0604020202020204" pitchFamily="34" charset="0"/>
            </a:endParaRPr>
          </a:p>
          <a:p>
            <a:pPr lvl="1"/>
            <a:r>
              <a:rPr lang="en-US" sz="900" dirty="0">
                <a:latin typeface="Arial" panose="020B0604020202020204" pitchFamily="34" charset="0"/>
                <a:cs typeface="Arial" panose="020B0604020202020204" pitchFamily="34" charset="0"/>
              </a:rPr>
              <a:t>Microbial-associated molecular patterns (MAMPs) stimulate the epithelial secretion of factors (IL-33, TGF-β, TSLP, BAFF and APRIL) that promote development of </a:t>
            </a:r>
            <a:r>
              <a:rPr lang="en-US" sz="900" dirty="0" err="1">
                <a:latin typeface="Arial" panose="020B0604020202020204" pitchFamily="34" charset="0"/>
                <a:cs typeface="Arial" panose="020B0604020202020204" pitchFamily="34" charset="0"/>
              </a:rPr>
              <a:t>tolerogenic</a:t>
            </a:r>
            <a:r>
              <a:rPr lang="en-US" sz="900" dirty="0">
                <a:latin typeface="Arial" panose="020B0604020202020204" pitchFamily="34" charset="0"/>
                <a:cs typeface="Arial" panose="020B0604020202020204" pitchFamily="34" charset="0"/>
              </a:rPr>
              <a:t> immune cell responses to the microbiota. </a:t>
            </a:r>
          </a:p>
          <a:p>
            <a:pPr lvl="1"/>
            <a:endParaRPr lang="en-US" sz="900" dirty="0">
              <a:latin typeface="Arial" panose="020B0604020202020204" pitchFamily="34" charset="0"/>
              <a:cs typeface="Arial" panose="020B0604020202020204" pitchFamily="34" charset="0"/>
            </a:endParaRPr>
          </a:p>
          <a:p>
            <a:pPr lvl="1"/>
            <a:r>
              <a:rPr lang="en-US" sz="900" dirty="0">
                <a:latin typeface="Arial" panose="020B0604020202020204" pitchFamily="34" charset="0"/>
                <a:cs typeface="Arial" panose="020B0604020202020204" pitchFamily="34" charset="0"/>
              </a:rPr>
              <a:t>This cytokine environment enriches for CD103</a:t>
            </a:r>
            <a:r>
              <a:rPr lang="en-US" sz="900" baseline="30000" dirty="0">
                <a:latin typeface="Arial" panose="020B0604020202020204" pitchFamily="34" charset="0"/>
                <a:cs typeface="Arial" panose="020B0604020202020204" pitchFamily="34" charset="0"/>
              </a:rPr>
              <a:t>+</a:t>
            </a:r>
            <a:r>
              <a:rPr lang="en-US" sz="900" dirty="0">
                <a:latin typeface="Arial" panose="020B0604020202020204" pitchFamily="34" charset="0"/>
                <a:cs typeface="Arial" panose="020B0604020202020204" pitchFamily="34" charset="0"/>
              </a:rPr>
              <a:t> dendritic cells (DCs), which aid in the development of </a:t>
            </a:r>
            <a:r>
              <a:rPr lang="en-US" sz="900" dirty="0" err="1">
                <a:latin typeface="Arial" panose="020B0604020202020204" pitchFamily="34" charset="0"/>
                <a:cs typeface="Arial" panose="020B0604020202020204" pitchFamily="34" charset="0"/>
              </a:rPr>
              <a:t>T</a:t>
            </a:r>
            <a:r>
              <a:rPr lang="en-US" sz="900" baseline="-25000" dirty="0" err="1">
                <a:latin typeface="Arial" panose="020B0604020202020204" pitchFamily="34" charset="0"/>
                <a:cs typeface="Arial" panose="020B0604020202020204" pitchFamily="34" charset="0"/>
              </a:rPr>
              <a:t>reg</a:t>
            </a:r>
            <a:r>
              <a:rPr lang="en-US" sz="900" dirty="0">
                <a:latin typeface="Arial" panose="020B0604020202020204" pitchFamily="34" charset="0"/>
                <a:cs typeface="Arial" panose="020B0604020202020204" pitchFamily="34" charset="0"/>
              </a:rPr>
              <a:t> cells secreting IL-10 and TGF-β. </a:t>
            </a:r>
            <a:r>
              <a:rPr lang="en-US" sz="900" dirty="0" err="1">
                <a:latin typeface="Arial" panose="020B0604020202020204" pitchFamily="34" charset="0"/>
                <a:cs typeface="Arial" panose="020B0604020202020204" pitchFamily="34" charset="0"/>
              </a:rPr>
              <a:t>T</a:t>
            </a:r>
            <a:r>
              <a:rPr lang="en-US" sz="900" baseline="-25000" dirty="0" err="1">
                <a:latin typeface="Arial" panose="020B0604020202020204" pitchFamily="34" charset="0"/>
                <a:cs typeface="Arial" panose="020B0604020202020204" pitchFamily="34" charset="0"/>
              </a:rPr>
              <a:t>reg</a:t>
            </a:r>
            <a:r>
              <a:rPr lang="en-US" sz="900" dirty="0" err="1">
                <a:latin typeface="Arial" panose="020B0604020202020204" pitchFamily="34" charset="0"/>
                <a:cs typeface="Arial" panose="020B0604020202020204" pitchFamily="34" charset="0"/>
              </a:rPr>
              <a:t>cells</a:t>
            </a:r>
            <a:r>
              <a:rPr lang="en-US" sz="900" dirty="0">
                <a:latin typeface="Arial" panose="020B0604020202020204" pitchFamily="34" charset="0"/>
                <a:cs typeface="Arial" panose="020B0604020202020204" pitchFamily="34" charset="0"/>
              </a:rPr>
              <a:t> and CD103</a:t>
            </a:r>
            <a:r>
              <a:rPr lang="en-US" sz="900" baseline="30000" dirty="0">
                <a:latin typeface="Arial" panose="020B0604020202020204" pitchFamily="34" charset="0"/>
                <a:cs typeface="Arial" panose="020B0604020202020204" pitchFamily="34" charset="0"/>
              </a:rPr>
              <a:t>+</a:t>
            </a:r>
            <a:r>
              <a:rPr lang="en-US" sz="900" dirty="0">
                <a:latin typeface="Arial" panose="020B0604020202020204" pitchFamily="34" charset="0"/>
                <a:cs typeface="Arial" panose="020B0604020202020204" pitchFamily="34" charset="0"/>
              </a:rPr>
              <a:t> DCs stimulate the production of commensal-specific IgA. </a:t>
            </a:r>
          </a:p>
          <a:p>
            <a:pPr lvl="1"/>
            <a:endParaRPr lang="en-US" sz="900" dirty="0">
              <a:latin typeface="Arial" panose="020B0604020202020204" pitchFamily="34" charset="0"/>
              <a:cs typeface="Arial" panose="020B0604020202020204" pitchFamily="34" charset="0"/>
            </a:endParaRPr>
          </a:p>
          <a:p>
            <a:pPr lvl="1"/>
            <a:r>
              <a:rPr lang="en-US" sz="900" dirty="0">
                <a:latin typeface="Arial" panose="020B0604020202020204" pitchFamily="34" charset="0"/>
                <a:cs typeface="Arial" panose="020B0604020202020204" pitchFamily="34" charset="0"/>
              </a:rPr>
              <a:t>Barrier integrity of the IECs is enhanced by secretion of IL-22 by </a:t>
            </a:r>
            <a:r>
              <a:rPr lang="en-US" sz="900" dirty="0" err="1">
                <a:latin typeface="Arial" panose="020B0604020202020204" pitchFamily="34" charset="0"/>
                <a:cs typeface="Arial" panose="020B0604020202020204" pitchFamily="34" charset="0"/>
              </a:rPr>
              <a:t>RORγt</a:t>
            </a:r>
            <a:r>
              <a:rPr lang="en-US" sz="900" dirty="0">
                <a:latin typeface="Arial" panose="020B0604020202020204" pitchFamily="34" charset="0"/>
                <a:cs typeface="Arial" panose="020B0604020202020204" pitchFamily="34" charset="0"/>
              </a:rPr>
              <a:t> ILCs in this environment. </a:t>
            </a:r>
          </a:p>
          <a:p>
            <a:pPr lvl="1"/>
            <a:endParaRPr lang="en-US" sz="900" dirty="0">
              <a:latin typeface="Arial" panose="020B0604020202020204" pitchFamily="34" charset="0"/>
              <a:cs typeface="Arial" panose="020B0604020202020204" pitchFamily="34" charset="0"/>
            </a:endParaRPr>
          </a:p>
          <a:p>
            <a:pPr lvl="1"/>
            <a:r>
              <a:rPr lang="en-US" sz="900" dirty="0">
                <a:latin typeface="Arial" panose="020B0604020202020204" pitchFamily="34" charset="0"/>
                <a:cs typeface="Arial" panose="020B0604020202020204" pitchFamily="34" charset="0"/>
              </a:rPr>
              <a:t>In immunodeficiency or inflammatory syndromes with an innate barrier defect (for example, IBD, CVID or HIV infection), the intestinal immune system directs a potentially harmful pro-inflammatory response to the microbiota to clear invading bacteria and </a:t>
            </a:r>
            <a:r>
              <a:rPr lang="en-US" sz="900" dirty="0" err="1">
                <a:latin typeface="Arial" panose="020B0604020202020204" pitchFamily="34" charset="0"/>
                <a:cs typeface="Arial" panose="020B0604020202020204" pitchFamily="34" charset="0"/>
              </a:rPr>
              <a:t>dysbiosis</a:t>
            </a:r>
            <a:r>
              <a:rPr lang="en-US" sz="900" dirty="0">
                <a:latin typeface="Arial" panose="020B0604020202020204" pitchFamily="34" charset="0"/>
                <a:cs typeface="Arial" panose="020B0604020202020204" pitchFamily="34" charset="0"/>
              </a:rPr>
              <a:t> occurs. In this environment, the epithelium can secrete IL-1 and IL-6 in response to danger signals. Secretion of IL-12 and IL-23 by DCs and macrophages promote a T</a:t>
            </a:r>
            <a:r>
              <a:rPr lang="en-US" sz="900" baseline="-25000" dirty="0">
                <a:latin typeface="Arial" panose="020B0604020202020204" pitchFamily="34" charset="0"/>
                <a:cs typeface="Arial" panose="020B0604020202020204" pitchFamily="34" charset="0"/>
              </a:rPr>
              <a:t>H</a:t>
            </a:r>
            <a:r>
              <a:rPr lang="en-US" sz="900" dirty="0">
                <a:latin typeface="Arial" panose="020B0604020202020204" pitchFamily="34" charset="0"/>
                <a:cs typeface="Arial" panose="020B0604020202020204" pitchFamily="34" charset="0"/>
              </a:rPr>
              <a:t>1 and T</a:t>
            </a:r>
            <a:r>
              <a:rPr lang="en-US" sz="900" baseline="-25000" dirty="0">
                <a:latin typeface="Arial" panose="020B0604020202020204" pitchFamily="34" charset="0"/>
                <a:cs typeface="Arial" panose="020B0604020202020204" pitchFamily="34" charset="0"/>
              </a:rPr>
              <a:t>H</a:t>
            </a:r>
            <a:r>
              <a:rPr lang="en-US" sz="900" dirty="0">
                <a:latin typeface="Arial" panose="020B0604020202020204" pitchFamily="34" charset="0"/>
                <a:cs typeface="Arial" panose="020B0604020202020204" pitchFamily="34" charset="0"/>
              </a:rPr>
              <a:t>17 response. These T helper cells secrete high levels of IFN-γ and IL-17A, respectively, and T-bet</a:t>
            </a:r>
            <a:r>
              <a:rPr lang="en-US" sz="900" baseline="30000" dirty="0">
                <a:latin typeface="Arial" panose="020B0604020202020204" pitchFamily="34" charset="0"/>
                <a:cs typeface="Arial" panose="020B0604020202020204" pitchFamily="34" charset="0"/>
              </a:rPr>
              <a:t>+</a:t>
            </a:r>
            <a:r>
              <a:rPr lang="en-US" sz="900" dirty="0">
                <a:latin typeface="Arial" panose="020B0604020202020204" pitchFamily="34" charset="0"/>
                <a:cs typeface="Arial" panose="020B0604020202020204" pitchFamily="34" charset="0"/>
              </a:rPr>
              <a:t> ILCs also accumulate to produce IFN-γ. A breach in the epithelial barrier by the microbiota in this situation can also lead to higher levels of B cells secreting commensal-specific </a:t>
            </a:r>
            <a:r>
              <a:rPr lang="en-US" sz="900" dirty="0" err="1">
                <a:latin typeface="Arial" panose="020B0604020202020204" pitchFamily="34" charset="0"/>
                <a:cs typeface="Arial" panose="020B0604020202020204" pitchFamily="34" charset="0"/>
              </a:rPr>
              <a:t>IgG</a:t>
            </a:r>
            <a:r>
              <a:rPr lang="en-US" sz="900" dirty="0">
                <a:latin typeface="Arial" panose="020B0604020202020204" pitchFamily="34" charset="0"/>
                <a:cs typeface="Arial" panose="020B0604020202020204" pitchFamily="34" charset="0"/>
              </a:rPr>
              <a:t>.</a:t>
            </a:r>
          </a:p>
          <a:p>
            <a:pPr lvl="1"/>
            <a:endParaRPr lang="en-US" sz="900" dirty="0">
              <a:latin typeface="Arial" panose="020B0604020202020204" pitchFamily="34" charset="0"/>
              <a:cs typeface="Arial" panose="020B0604020202020204" pitchFamily="34" charset="0"/>
            </a:endParaRPr>
          </a:p>
          <a:p>
            <a:pPr lvl="1"/>
            <a:r>
              <a:rPr lang="en-US" sz="900" dirty="0">
                <a:latin typeface="Arial" panose="020B0604020202020204" pitchFamily="34" charset="0"/>
                <a:cs typeface="Arial" panose="020B0604020202020204" pitchFamily="34" charset="0"/>
              </a:rPr>
              <a:t>REF: Brown EM, et al. The role of the immune system in governing host-microbe interactions in the intestine. Nature Immunology 14, 660–667 (2013) doi:10.1038/ni.2611</a:t>
            </a:r>
          </a:p>
        </p:txBody>
      </p:sp>
    </p:spTree>
    <p:extLst>
      <p:ext uri="{BB962C8B-B14F-4D97-AF65-F5344CB8AC3E}">
        <p14:creationId xmlns:p14="http://schemas.microsoft.com/office/powerpoint/2010/main" val="23724544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a:t>Gut microbiota</a:t>
            </a:r>
            <a:r>
              <a:rPr lang="en-US" dirty="0"/>
              <a:t> are well known to </a:t>
            </a:r>
            <a:r>
              <a:rPr lang="en-US" b="1" dirty="0"/>
              <a:t>help maintain tight junctions </a:t>
            </a:r>
            <a:r>
              <a:rPr lang="en-US" dirty="0"/>
              <a:t>between gut epithelial cells. It should therefore come as no surprise that </a:t>
            </a:r>
            <a:r>
              <a:rPr lang="en-US" b="1" dirty="0"/>
              <a:t>dysbiosis and associated increases in intestinal permeability are now recognized features of </a:t>
            </a:r>
            <a:r>
              <a:rPr lang="en-US" dirty="0"/>
              <a:t>rheumatoid arthritis, Alzheimer's disease, asthma, even autism spectrum disorders, and other systemic ills both inflammatory and otherwise.</a:t>
            </a:r>
          </a:p>
          <a:p>
            <a:pPr lvl="0"/>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While it was once a theoretical notion, it has now been </a:t>
            </a:r>
            <a:r>
              <a:rPr lang="en-AU" sz="1200" kern="1200" dirty="0">
                <a:solidFill>
                  <a:schemeClr val="tx1"/>
                </a:solidFill>
                <a:effectLst/>
                <a:latin typeface="+mn-lt"/>
                <a:ea typeface="+mn-ea"/>
                <a:cs typeface="+mn-cs"/>
              </a:rPr>
              <a:t>amply demonstrated that </a:t>
            </a:r>
            <a:r>
              <a:rPr lang="en-AU" sz="1200" b="1" kern="1200" dirty="0">
                <a:solidFill>
                  <a:schemeClr val="tx1"/>
                </a:solidFill>
                <a:effectLst/>
                <a:latin typeface="+mn-lt"/>
                <a:ea typeface="+mn-ea"/>
                <a:cs typeface="+mn-cs"/>
              </a:rPr>
              <a:t>stressful stimuli alter permeability of the intestinal epithelium</a:t>
            </a:r>
            <a:r>
              <a:rPr lang="en-AU" sz="1200" kern="1200" dirty="0">
                <a:solidFill>
                  <a:schemeClr val="tx1"/>
                </a:solidFill>
                <a:effectLst/>
                <a:latin typeface="+mn-lt"/>
                <a:ea typeface="+mn-ea"/>
                <a:cs typeface="+mn-cs"/>
              </a:rPr>
              <a:t>, allowing bacterial antigens and lipopolysaccharides to leak into the circulation and become humoral influencers, stimulating immune responses in the intestinal mucosa and beyond.</a:t>
            </a:r>
            <a:r>
              <a:rPr lang="en-AU" sz="1200" kern="1200" baseline="30000" dirty="0">
                <a:solidFill>
                  <a:schemeClr val="tx1"/>
                </a:solidFill>
                <a:effectLst/>
                <a:latin typeface="+mn-lt"/>
                <a:ea typeface="+mn-ea"/>
                <a:cs typeface="+mn-cs"/>
              </a:rPr>
              <a:t>20-24</a:t>
            </a:r>
            <a:r>
              <a:rPr lang="en-AU" sz="1200" kern="1200" dirty="0">
                <a:solidFill>
                  <a:schemeClr val="tx1"/>
                </a:solidFill>
                <a:effectLst/>
                <a:latin typeface="+mn-lt"/>
                <a:ea typeface="+mn-ea"/>
                <a:cs typeface="+mn-cs"/>
              </a:rPr>
              <a:t> These stress-induced alterations in epithelial cell junction permeability can be seen as actual morphological changes to colonic epithelial cells, altered colonocyte differentiation, decreased expression of mRNA encoding tight junction proteins (</a:t>
            </a:r>
            <a:r>
              <a:rPr lang="en-AU" sz="1200" kern="1200" dirty="0" err="1">
                <a:solidFill>
                  <a:schemeClr val="tx1"/>
                </a:solidFill>
                <a:effectLst/>
                <a:latin typeface="+mn-lt"/>
                <a:ea typeface="+mn-ea"/>
                <a:cs typeface="+mn-cs"/>
              </a:rPr>
              <a:t>ie</a:t>
            </a:r>
            <a:r>
              <a:rPr lang="en-AU" sz="1200" kern="1200" dirty="0">
                <a:solidFill>
                  <a:schemeClr val="tx1"/>
                </a:solidFill>
                <a:effectLst/>
                <a:latin typeface="+mn-lt"/>
                <a:ea typeface="+mn-ea"/>
                <a:cs typeface="+mn-cs"/>
              </a:rPr>
              <a:t>, reduced genetic expression of tight junction protein 2), overproduction of interferon-γ, and activation of glial and mast cells in the gut.</a:t>
            </a:r>
            <a:r>
              <a:rPr lang="en-AU" sz="1200" kern="1200" baseline="30000" dirty="0">
                <a:solidFill>
                  <a:schemeClr val="tx1"/>
                </a:solidFill>
                <a:effectLst/>
                <a:latin typeface="+mn-lt"/>
                <a:ea typeface="+mn-ea"/>
                <a:cs typeface="+mn-cs"/>
              </a:rPr>
              <a:t>25</a:t>
            </a:r>
            <a:r>
              <a:rPr lang="en-AU"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Resultant intestinal permeability defects are thought to underlie the chronic, low-grade inflammation observed in disorders such as depression</a:t>
            </a:r>
            <a:r>
              <a:rPr lang="en-US" sz="1200" kern="1200" dirty="0">
                <a:solidFill>
                  <a:schemeClr val="tx1"/>
                </a:solidFill>
                <a:effectLst/>
                <a:latin typeface="+mn-lt"/>
                <a:ea typeface="+mn-ea"/>
                <a:cs typeface="+mn-cs"/>
              </a:rPr>
              <a:t>.</a:t>
            </a:r>
            <a:r>
              <a:rPr lang="en-US" sz="1200" kern="1200" baseline="30000" dirty="0">
                <a:solidFill>
                  <a:schemeClr val="tx1"/>
                </a:solidFill>
                <a:effectLst/>
                <a:latin typeface="+mn-lt"/>
                <a:ea typeface="+mn-ea"/>
                <a:cs typeface="+mn-cs"/>
              </a:rPr>
              <a:t>26</a:t>
            </a:r>
            <a:endParaRPr lang="en-US" sz="1200" kern="1200" dirty="0">
              <a:solidFill>
                <a:schemeClr val="tx1"/>
              </a:solidFill>
              <a:effectLst/>
              <a:latin typeface="+mn-lt"/>
              <a:ea typeface="+mn-ea"/>
              <a:cs typeface="+mn-cs"/>
            </a:endParaRPr>
          </a:p>
          <a:p>
            <a:pPr lvl="0"/>
            <a:endParaRPr lang="en-US" dirty="0"/>
          </a:p>
          <a:p>
            <a:r>
              <a:rPr lang="en-US" sz="1200" kern="1200" dirty="0">
                <a:solidFill>
                  <a:schemeClr val="tx1"/>
                </a:solidFill>
                <a:effectLst/>
                <a:latin typeface="+mn-lt"/>
                <a:ea typeface="+mn-ea"/>
                <a:cs typeface="+mn-cs"/>
              </a:rPr>
              <a:t>Depression is increasingly recognized as having an inflammatory component. Anti-inflammatory drugs, such as cyclooxygenase (COX)-2 inhibitors, have previously demonstrated efficacy in major depression.</a:t>
            </a:r>
            <a:r>
              <a:rPr lang="en-US" sz="1200" kern="1200" baseline="30000" dirty="0">
                <a:solidFill>
                  <a:schemeClr val="tx1"/>
                </a:solidFill>
                <a:effectLst/>
                <a:latin typeface="+mn-lt"/>
                <a:ea typeface="+mn-ea"/>
                <a:cs typeface="+mn-cs"/>
              </a:rPr>
              <a:t>42</a:t>
            </a:r>
            <a:r>
              <a:rPr lang="en-US" sz="1200" kern="1200" dirty="0">
                <a:solidFill>
                  <a:schemeClr val="tx1"/>
                </a:solidFill>
                <a:effectLst/>
                <a:latin typeface="+mn-lt"/>
                <a:ea typeface="+mn-ea"/>
                <a:cs typeface="+mn-cs"/>
              </a:rPr>
              <a:t> Even the mainstream media has picked up on the connection between depression and inflammation.</a:t>
            </a:r>
            <a:r>
              <a:rPr lang="en-US" sz="1200" kern="1200" baseline="30000" dirty="0">
                <a:solidFill>
                  <a:schemeClr val="tx1"/>
                </a:solidFill>
                <a:effectLst/>
                <a:latin typeface="+mn-lt"/>
                <a:ea typeface="+mn-ea"/>
                <a:cs typeface="+mn-cs"/>
              </a:rPr>
              <a:t>43-45</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An inflammatory phenotype contributes to depression in a number of ways, notably by altering neurotransmitter metabolism, reducing the availability of neurotransmitter precursors, and by activating the HPA axis.</a:t>
            </a:r>
            <a:r>
              <a:rPr lang="en-US" sz="1200" b="1" kern="1200" baseline="30000" dirty="0">
                <a:solidFill>
                  <a:schemeClr val="tx1"/>
                </a:solidFill>
                <a:effectLst/>
                <a:latin typeface="+mn-lt"/>
                <a:ea typeface="+mn-ea"/>
                <a:cs typeface="+mn-cs"/>
              </a:rPr>
              <a:t>46 </a:t>
            </a:r>
            <a:r>
              <a:rPr lang="en-US" sz="1200" kern="1200" dirty="0">
                <a:solidFill>
                  <a:schemeClr val="tx1"/>
                </a:solidFill>
                <a:effectLst/>
                <a:latin typeface="+mn-lt"/>
                <a:ea typeface="+mn-ea"/>
                <a:cs typeface="+mn-cs"/>
              </a:rPr>
              <a:t>This inflammation is thought to be caused by intestinal permeability defects. In particular, </a:t>
            </a:r>
            <a:r>
              <a:rPr lang="en-US" sz="1200" b="1" kern="1200" dirty="0">
                <a:solidFill>
                  <a:schemeClr val="tx1"/>
                </a:solidFill>
                <a:effectLst/>
                <a:latin typeface="+mn-lt"/>
                <a:ea typeface="+mn-ea"/>
                <a:cs typeface="+mn-cs"/>
              </a:rPr>
              <a:t>gut-derived endotoxins called lipopolysaccharides (LPS), which originate from the outer membranes of gram-negative bacteria, trigger immune activation through Toll-like receptor 4 (TLR4).</a:t>
            </a:r>
            <a:r>
              <a:rPr lang="en-US" sz="1200" b="1" kern="1200" baseline="30000" dirty="0">
                <a:solidFill>
                  <a:schemeClr val="tx1"/>
                </a:solidFill>
                <a:effectLst/>
                <a:latin typeface="+mn-lt"/>
                <a:ea typeface="+mn-ea"/>
                <a:cs typeface="+mn-cs"/>
              </a:rPr>
              <a:t>47</a:t>
            </a:r>
            <a:r>
              <a:rPr lang="en-US" sz="1200" b="1" kern="1200" dirty="0">
                <a:solidFill>
                  <a:schemeClr val="tx1"/>
                </a:solidFill>
                <a:effectLst/>
                <a:latin typeface="+mn-lt"/>
                <a:ea typeface="+mn-ea"/>
                <a:cs typeface="+mn-cs"/>
              </a:rPr>
              <a:t> Reducing inflammation of this origin may thus lead to improved regulation of the HPA axis and neurotransmitter activity.</a:t>
            </a:r>
          </a:p>
          <a:p>
            <a:endParaRPr lang="en-US" dirty="0"/>
          </a:p>
          <a:p>
            <a:r>
              <a:rPr lang="en-US" dirty="0"/>
              <a:t>REFS:</a:t>
            </a:r>
          </a:p>
          <a:p>
            <a:pPr lvl="0"/>
            <a:r>
              <a:rPr lang="en-AU" sz="1200" kern="1200" dirty="0">
                <a:solidFill>
                  <a:schemeClr val="tx1"/>
                </a:solidFill>
                <a:effectLst/>
                <a:latin typeface="+mn-lt"/>
                <a:ea typeface="+mn-ea"/>
                <a:cs typeface="+mn-cs"/>
              </a:rPr>
              <a:t>20. </a:t>
            </a:r>
            <a:r>
              <a:rPr lang="en-AU" sz="1200" kern="1200" dirty="0" err="1">
                <a:solidFill>
                  <a:schemeClr val="tx1"/>
                </a:solidFill>
                <a:effectLst/>
                <a:latin typeface="+mn-lt"/>
                <a:ea typeface="+mn-ea"/>
                <a:cs typeface="+mn-cs"/>
              </a:rPr>
              <a:t>Kiliaan</a:t>
            </a:r>
            <a:r>
              <a:rPr lang="en-AU" sz="1200" kern="1200" dirty="0">
                <a:solidFill>
                  <a:schemeClr val="tx1"/>
                </a:solidFill>
                <a:effectLst/>
                <a:latin typeface="+mn-lt"/>
                <a:ea typeface="+mn-ea"/>
                <a:cs typeface="+mn-cs"/>
              </a:rPr>
              <a:t> AJ, Saunders PR, </a:t>
            </a:r>
            <a:r>
              <a:rPr lang="en-AU" sz="1200" kern="1200" dirty="0" err="1">
                <a:solidFill>
                  <a:schemeClr val="tx1"/>
                </a:solidFill>
                <a:effectLst/>
                <a:latin typeface="+mn-lt"/>
                <a:ea typeface="+mn-ea"/>
                <a:cs typeface="+mn-cs"/>
              </a:rPr>
              <a:t>Bijlsma</a:t>
            </a:r>
            <a:r>
              <a:rPr lang="en-AU" sz="1200" kern="1200" dirty="0">
                <a:solidFill>
                  <a:schemeClr val="tx1"/>
                </a:solidFill>
                <a:effectLst/>
                <a:latin typeface="+mn-lt"/>
                <a:ea typeface="+mn-ea"/>
                <a:cs typeface="+mn-cs"/>
              </a:rPr>
              <a:t> PB, et al. Stress stimulates </a:t>
            </a:r>
            <a:r>
              <a:rPr lang="en-AU" sz="1200" kern="1200" dirty="0" err="1">
                <a:solidFill>
                  <a:schemeClr val="tx1"/>
                </a:solidFill>
                <a:effectLst/>
                <a:latin typeface="+mn-lt"/>
                <a:ea typeface="+mn-ea"/>
                <a:cs typeface="+mn-cs"/>
              </a:rPr>
              <a:t>transepithelial</a:t>
            </a:r>
            <a:r>
              <a:rPr lang="en-AU" sz="1200" kern="1200" dirty="0">
                <a:solidFill>
                  <a:schemeClr val="tx1"/>
                </a:solidFill>
                <a:effectLst/>
                <a:latin typeface="+mn-lt"/>
                <a:ea typeface="+mn-ea"/>
                <a:cs typeface="+mn-cs"/>
              </a:rPr>
              <a:t> macromolecular uptake in rat jejunum. </a:t>
            </a:r>
            <a:r>
              <a:rPr lang="en-AU" sz="1200" i="1" kern="1200" dirty="0">
                <a:solidFill>
                  <a:schemeClr val="tx1"/>
                </a:solidFill>
                <a:effectLst/>
                <a:latin typeface="+mn-lt"/>
                <a:ea typeface="+mn-ea"/>
                <a:cs typeface="+mn-cs"/>
              </a:rPr>
              <a:t>Am J Physiol</a:t>
            </a:r>
            <a:r>
              <a:rPr lang="en-AU" sz="1200" kern="1200" dirty="0">
                <a:solidFill>
                  <a:schemeClr val="tx1"/>
                </a:solidFill>
                <a:effectLst/>
                <a:latin typeface="+mn-lt"/>
                <a:ea typeface="+mn-ea"/>
                <a:cs typeface="+mn-cs"/>
              </a:rPr>
              <a:t>. 1998;275(5 Pt 1):G1037-G1044.</a:t>
            </a:r>
            <a:endParaRPr lang="en-US" sz="1200" kern="1200" dirty="0">
              <a:solidFill>
                <a:schemeClr val="tx1"/>
              </a:solidFill>
              <a:effectLst/>
              <a:latin typeface="+mn-lt"/>
              <a:ea typeface="+mn-ea"/>
              <a:cs typeface="+mn-cs"/>
            </a:endParaRPr>
          </a:p>
          <a:p>
            <a:pPr lvl="0"/>
            <a:r>
              <a:rPr lang="en-AU" sz="1200" kern="1200" dirty="0">
                <a:solidFill>
                  <a:schemeClr val="tx1"/>
                </a:solidFill>
                <a:effectLst/>
                <a:latin typeface="+mn-lt"/>
                <a:ea typeface="+mn-ea"/>
                <a:cs typeface="+mn-cs"/>
              </a:rPr>
              <a:t>21. Groot J, </a:t>
            </a:r>
            <a:r>
              <a:rPr lang="en-AU" sz="1200" kern="1200" dirty="0" err="1">
                <a:solidFill>
                  <a:schemeClr val="tx1"/>
                </a:solidFill>
                <a:effectLst/>
                <a:latin typeface="+mn-lt"/>
                <a:ea typeface="+mn-ea"/>
                <a:cs typeface="+mn-cs"/>
              </a:rPr>
              <a:t>Bijlsma</a:t>
            </a:r>
            <a:r>
              <a:rPr lang="en-AU" sz="1200" kern="1200" dirty="0">
                <a:solidFill>
                  <a:schemeClr val="tx1"/>
                </a:solidFill>
                <a:effectLst/>
                <a:latin typeface="+mn-lt"/>
                <a:ea typeface="+mn-ea"/>
                <a:cs typeface="+mn-cs"/>
              </a:rPr>
              <a:t> P, Van </a:t>
            </a:r>
            <a:r>
              <a:rPr lang="en-AU" sz="1200" kern="1200" dirty="0" err="1">
                <a:solidFill>
                  <a:schemeClr val="tx1"/>
                </a:solidFill>
                <a:effectLst/>
                <a:latin typeface="+mn-lt"/>
                <a:ea typeface="+mn-ea"/>
                <a:cs typeface="+mn-cs"/>
              </a:rPr>
              <a:t>Kalkeren</a:t>
            </a:r>
            <a:r>
              <a:rPr lang="en-AU" sz="1200" kern="1200" dirty="0">
                <a:solidFill>
                  <a:schemeClr val="tx1"/>
                </a:solidFill>
                <a:effectLst/>
                <a:latin typeface="+mn-lt"/>
                <a:ea typeface="+mn-ea"/>
                <a:cs typeface="+mn-cs"/>
              </a:rPr>
              <a:t> A, et al. Stress-induced decrease of the intestinal barrier function. The role of muscarinic receptor activation. </a:t>
            </a:r>
            <a:r>
              <a:rPr lang="en-AU" sz="1200" i="1" kern="1200" dirty="0">
                <a:solidFill>
                  <a:schemeClr val="tx1"/>
                </a:solidFill>
                <a:effectLst/>
                <a:latin typeface="+mn-lt"/>
                <a:ea typeface="+mn-ea"/>
                <a:cs typeface="+mn-cs"/>
              </a:rPr>
              <a:t>Ann NY </a:t>
            </a:r>
            <a:r>
              <a:rPr lang="en-AU" sz="1200" i="1" kern="1200" dirty="0" err="1">
                <a:solidFill>
                  <a:schemeClr val="tx1"/>
                </a:solidFill>
                <a:effectLst/>
                <a:latin typeface="+mn-lt"/>
                <a:ea typeface="+mn-ea"/>
                <a:cs typeface="+mn-cs"/>
              </a:rPr>
              <a:t>Acad</a:t>
            </a:r>
            <a:r>
              <a:rPr lang="en-AU" sz="1200" i="1" kern="1200" dirty="0">
                <a:solidFill>
                  <a:schemeClr val="tx1"/>
                </a:solidFill>
                <a:effectLst/>
                <a:latin typeface="+mn-lt"/>
                <a:ea typeface="+mn-ea"/>
                <a:cs typeface="+mn-cs"/>
              </a:rPr>
              <a:t> Sci</a:t>
            </a:r>
            <a:r>
              <a:rPr lang="en-AU" sz="1200" kern="1200" dirty="0">
                <a:solidFill>
                  <a:schemeClr val="tx1"/>
                </a:solidFill>
                <a:effectLst/>
                <a:latin typeface="+mn-lt"/>
                <a:ea typeface="+mn-ea"/>
                <a:cs typeface="+mn-cs"/>
              </a:rPr>
              <a:t>. 2000;915:237-246.</a:t>
            </a:r>
            <a:endParaRPr lang="en-US" sz="1200" kern="1200" dirty="0">
              <a:solidFill>
                <a:schemeClr val="tx1"/>
              </a:solidFill>
              <a:effectLst/>
              <a:latin typeface="+mn-lt"/>
              <a:ea typeface="+mn-ea"/>
              <a:cs typeface="+mn-cs"/>
            </a:endParaRPr>
          </a:p>
          <a:p>
            <a:pPr lvl="0"/>
            <a:r>
              <a:rPr lang="en-AU" sz="1200" kern="1200" dirty="0">
                <a:solidFill>
                  <a:schemeClr val="tx1"/>
                </a:solidFill>
                <a:effectLst/>
                <a:latin typeface="+mn-lt"/>
                <a:ea typeface="+mn-ea"/>
                <a:cs typeface="+mn-cs"/>
              </a:rPr>
              <a:t>22. Yates DA, Santos J, </a:t>
            </a:r>
            <a:r>
              <a:rPr lang="en-AU" sz="1200" kern="1200" dirty="0" err="1">
                <a:solidFill>
                  <a:schemeClr val="tx1"/>
                </a:solidFill>
                <a:effectLst/>
                <a:latin typeface="+mn-lt"/>
                <a:ea typeface="+mn-ea"/>
                <a:cs typeface="+mn-cs"/>
              </a:rPr>
              <a:t>Söderholm</a:t>
            </a:r>
            <a:r>
              <a:rPr lang="en-AU" sz="1200" kern="1200" dirty="0">
                <a:solidFill>
                  <a:schemeClr val="tx1"/>
                </a:solidFill>
                <a:effectLst/>
                <a:latin typeface="+mn-lt"/>
                <a:ea typeface="+mn-ea"/>
                <a:cs typeface="+mn-cs"/>
              </a:rPr>
              <a:t> JD, Perdue MH. Adaptation of stress-induced mucosal pathophysiology in rat colon involves opioid pathways. </a:t>
            </a:r>
            <a:r>
              <a:rPr lang="en-AU" sz="1200" i="1" kern="1200" dirty="0">
                <a:solidFill>
                  <a:schemeClr val="tx1"/>
                </a:solidFill>
                <a:effectLst/>
                <a:latin typeface="+mn-lt"/>
                <a:ea typeface="+mn-ea"/>
                <a:cs typeface="+mn-cs"/>
              </a:rPr>
              <a:t>Am J </a:t>
            </a:r>
            <a:r>
              <a:rPr lang="en-AU" sz="1200" i="1" kern="1200" dirty="0" err="1">
                <a:solidFill>
                  <a:schemeClr val="tx1"/>
                </a:solidFill>
                <a:effectLst/>
                <a:latin typeface="+mn-lt"/>
                <a:ea typeface="+mn-ea"/>
                <a:cs typeface="+mn-cs"/>
              </a:rPr>
              <a:t>Physiol</a:t>
            </a:r>
            <a:r>
              <a:rPr lang="en-AU" sz="1200" i="1" kern="1200" dirty="0">
                <a:solidFill>
                  <a:schemeClr val="tx1"/>
                </a:solidFill>
                <a:effectLst/>
                <a:latin typeface="+mn-lt"/>
                <a:ea typeface="+mn-ea"/>
                <a:cs typeface="+mn-cs"/>
              </a:rPr>
              <a:t> </a:t>
            </a:r>
            <a:r>
              <a:rPr lang="en-AU" sz="1200" i="1" kern="1200" dirty="0" err="1">
                <a:solidFill>
                  <a:schemeClr val="tx1"/>
                </a:solidFill>
                <a:effectLst/>
                <a:latin typeface="+mn-lt"/>
                <a:ea typeface="+mn-ea"/>
                <a:cs typeface="+mn-cs"/>
              </a:rPr>
              <a:t>Gastrointest</a:t>
            </a:r>
            <a:r>
              <a:rPr lang="en-AU" sz="1200" i="1" kern="1200" dirty="0">
                <a:solidFill>
                  <a:schemeClr val="tx1"/>
                </a:solidFill>
                <a:effectLst/>
                <a:latin typeface="+mn-lt"/>
                <a:ea typeface="+mn-ea"/>
                <a:cs typeface="+mn-cs"/>
              </a:rPr>
              <a:t> Liver Physiol</a:t>
            </a:r>
            <a:r>
              <a:rPr lang="en-AU" sz="1200" kern="1200" dirty="0">
                <a:solidFill>
                  <a:schemeClr val="tx1"/>
                </a:solidFill>
                <a:effectLst/>
                <a:latin typeface="+mn-lt"/>
                <a:ea typeface="+mn-ea"/>
                <a:cs typeface="+mn-cs"/>
              </a:rPr>
              <a:t>. 2001;281(1):G124-G128.</a:t>
            </a:r>
            <a:endParaRPr lang="en-US" sz="1200" kern="1200" dirty="0">
              <a:solidFill>
                <a:schemeClr val="tx1"/>
              </a:solidFill>
              <a:effectLst/>
              <a:latin typeface="+mn-lt"/>
              <a:ea typeface="+mn-ea"/>
              <a:cs typeface="+mn-cs"/>
            </a:endParaRPr>
          </a:p>
          <a:p>
            <a:pPr lvl="0"/>
            <a:r>
              <a:rPr lang="en-AU" sz="1200" kern="1200" dirty="0">
                <a:solidFill>
                  <a:schemeClr val="tx1"/>
                </a:solidFill>
                <a:effectLst/>
                <a:latin typeface="+mn-lt"/>
                <a:ea typeface="+mn-ea"/>
                <a:cs typeface="+mn-cs"/>
              </a:rPr>
              <a:t>23. </a:t>
            </a:r>
            <a:r>
              <a:rPr lang="en-AU" sz="1200" kern="1200" dirty="0" err="1">
                <a:solidFill>
                  <a:schemeClr val="tx1"/>
                </a:solidFill>
                <a:effectLst/>
                <a:latin typeface="+mn-lt"/>
                <a:ea typeface="+mn-ea"/>
                <a:cs typeface="+mn-cs"/>
              </a:rPr>
              <a:t>Söderholm</a:t>
            </a:r>
            <a:r>
              <a:rPr lang="en-AU" sz="1200" kern="1200" dirty="0">
                <a:solidFill>
                  <a:schemeClr val="tx1"/>
                </a:solidFill>
                <a:effectLst/>
                <a:latin typeface="+mn-lt"/>
                <a:ea typeface="+mn-ea"/>
                <a:cs typeface="+mn-cs"/>
              </a:rPr>
              <a:t> JD, Yates DA, </a:t>
            </a:r>
            <a:r>
              <a:rPr lang="en-AU" sz="1200" kern="1200" dirty="0" err="1">
                <a:solidFill>
                  <a:schemeClr val="tx1"/>
                </a:solidFill>
                <a:effectLst/>
                <a:latin typeface="+mn-lt"/>
                <a:ea typeface="+mn-ea"/>
                <a:cs typeface="+mn-cs"/>
              </a:rPr>
              <a:t>Gareau</a:t>
            </a:r>
            <a:r>
              <a:rPr lang="en-AU" sz="1200" kern="1200" dirty="0">
                <a:solidFill>
                  <a:schemeClr val="tx1"/>
                </a:solidFill>
                <a:effectLst/>
                <a:latin typeface="+mn-lt"/>
                <a:ea typeface="+mn-ea"/>
                <a:cs typeface="+mn-cs"/>
              </a:rPr>
              <a:t> MG, et al. Neonatal maternal separation predisposes adult rats to colonic barrier dysfunction in response to mild stress. </a:t>
            </a:r>
            <a:r>
              <a:rPr lang="en-AU" sz="1200" i="1" kern="1200" dirty="0">
                <a:solidFill>
                  <a:schemeClr val="tx1"/>
                </a:solidFill>
                <a:effectLst/>
                <a:latin typeface="+mn-lt"/>
                <a:ea typeface="+mn-ea"/>
                <a:cs typeface="+mn-cs"/>
              </a:rPr>
              <a:t>Am J </a:t>
            </a:r>
            <a:r>
              <a:rPr lang="en-AU" sz="1200" i="1" kern="1200" dirty="0" err="1">
                <a:solidFill>
                  <a:schemeClr val="tx1"/>
                </a:solidFill>
                <a:effectLst/>
                <a:latin typeface="+mn-lt"/>
                <a:ea typeface="+mn-ea"/>
                <a:cs typeface="+mn-cs"/>
              </a:rPr>
              <a:t>Physiol</a:t>
            </a:r>
            <a:r>
              <a:rPr lang="en-AU" sz="1200" i="1" kern="1200" dirty="0">
                <a:solidFill>
                  <a:schemeClr val="tx1"/>
                </a:solidFill>
                <a:effectLst/>
                <a:latin typeface="+mn-lt"/>
                <a:ea typeface="+mn-ea"/>
                <a:cs typeface="+mn-cs"/>
              </a:rPr>
              <a:t> </a:t>
            </a:r>
            <a:r>
              <a:rPr lang="en-AU" sz="1200" i="1" kern="1200" dirty="0" err="1">
                <a:solidFill>
                  <a:schemeClr val="tx1"/>
                </a:solidFill>
                <a:effectLst/>
                <a:latin typeface="+mn-lt"/>
                <a:ea typeface="+mn-ea"/>
                <a:cs typeface="+mn-cs"/>
              </a:rPr>
              <a:t>Gastrointest</a:t>
            </a:r>
            <a:r>
              <a:rPr lang="en-AU" sz="1200" i="1" kern="1200" dirty="0">
                <a:solidFill>
                  <a:schemeClr val="tx1"/>
                </a:solidFill>
                <a:effectLst/>
                <a:latin typeface="+mn-lt"/>
                <a:ea typeface="+mn-ea"/>
                <a:cs typeface="+mn-cs"/>
              </a:rPr>
              <a:t> Liver Physiol</a:t>
            </a:r>
            <a:r>
              <a:rPr lang="en-AU" sz="1200" kern="1200" dirty="0">
                <a:solidFill>
                  <a:schemeClr val="tx1"/>
                </a:solidFill>
                <a:effectLst/>
                <a:latin typeface="+mn-lt"/>
                <a:ea typeface="+mn-ea"/>
                <a:cs typeface="+mn-cs"/>
              </a:rPr>
              <a:t>. 2002;283(6):G1257-G1263.</a:t>
            </a:r>
            <a:endParaRPr lang="en-US" sz="1200" kern="1200" dirty="0">
              <a:solidFill>
                <a:schemeClr val="tx1"/>
              </a:solidFill>
              <a:effectLst/>
              <a:latin typeface="+mn-lt"/>
              <a:ea typeface="+mn-ea"/>
              <a:cs typeface="+mn-cs"/>
            </a:endParaRPr>
          </a:p>
          <a:p>
            <a:pPr lvl="0"/>
            <a:r>
              <a:rPr lang="en-AU" sz="1200" kern="1200" dirty="0">
                <a:solidFill>
                  <a:schemeClr val="tx1"/>
                </a:solidFill>
                <a:effectLst/>
                <a:latin typeface="+mn-lt"/>
                <a:ea typeface="+mn-ea"/>
                <a:cs typeface="+mn-cs"/>
              </a:rPr>
              <a:t>24. Jacob C, Yang PC, </a:t>
            </a:r>
            <a:r>
              <a:rPr lang="en-AU" sz="1200" kern="1200" dirty="0" err="1">
                <a:solidFill>
                  <a:schemeClr val="tx1"/>
                </a:solidFill>
                <a:effectLst/>
                <a:latin typeface="+mn-lt"/>
                <a:ea typeface="+mn-ea"/>
                <a:cs typeface="+mn-cs"/>
              </a:rPr>
              <a:t>Darmoul</a:t>
            </a:r>
            <a:r>
              <a:rPr lang="en-AU" sz="1200" kern="1200" dirty="0">
                <a:solidFill>
                  <a:schemeClr val="tx1"/>
                </a:solidFill>
                <a:effectLst/>
                <a:latin typeface="+mn-lt"/>
                <a:ea typeface="+mn-ea"/>
                <a:cs typeface="+mn-cs"/>
              </a:rPr>
              <a:t> D, et al. Mast cell tryptase controls </a:t>
            </a:r>
            <a:r>
              <a:rPr lang="en-AU" sz="1200" kern="1200" dirty="0" err="1">
                <a:solidFill>
                  <a:schemeClr val="tx1"/>
                </a:solidFill>
                <a:effectLst/>
                <a:latin typeface="+mn-lt"/>
                <a:ea typeface="+mn-ea"/>
                <a:cs typeface="+mn-cs"/>
              </a:rPr>
              <a:t>paracellular</a:t>
            </a:r>
            <a:r>
              <a:rPr lang="en-AU" sz="1200" kern="1200" dirty="0">
                <a:solidFill>
                  <a:schemeClr val="tx1"/>
                </a:solidFill>
                <a:effectLst/>
                <a:latin typeface="+mn-lt"/>
                <a:ea typeface="+mn-ea"/>
                <a:cs typeface="+mn-cs"/>
              </a:rPr>
              <a:t> permeability of the intestine. Role of protease-activated receptor 2 and beta-</a:t>
            </a:r>
            <a:r>
              <a:rPr lang="en-AU" sz="1200" kern="1200" dirty="0" err="1">
                <a:solidFill>
                  <a:schemeClr val="tx1"/>
                </a:solidFill>
                <a:effectLst/>
                <a:latin typeface="+mn-lt"/>
                <a:ea typeface="+mn-ea"/>
                <a:cs typeface="+mn-cs"/>
              </a:rPr>
              <a:t>arrestins</a:t>
            </a:r>
            <a:r>
              <a:rPr lang="en-AU" sz="1200" kern="1200" dirty="0">
                <a:solidFill>
                  <a:schemeClr val="tx1"/>
                </a:solidFill>
                <a:effectLst/>
                <a:latin typeface="+mn-lt"/>
                <a:ea typeface="+mn-ea"/>
                <a:cs typeface="+mn-cs"/>
              </a:rPr>
              <a:t>. </a:t>
            </a:r>
            <a:r>
              <a:rPr lang="en-AU" sz="1200" i="1" kern="1200" dirty="0">
                <a:solidFill>
                  <a:schemeClr val="tx1"/>
                </a:solidFill>
                <a:effectLst/>
                <a:latin typeface="+mn-lt"/>
                <a:ea typeface="+mn-ea"/>
                <a:cs typeface="+mn-cs"/>
              </a:rPr>
              <a:t>J </a:t>
            </a:r>
            <a:r>
              <a:rPr lang="en-AU" sz="1200" i="1" kern="1200" dirty="0" err="1">
                <a:solidFill>
                  <a:schemeClr val="tx1"/>
                </a:solidFill>
                <a:effectLst/>
                <a:latin typeface="+mn-lt"/>
                <a:ea typeface="+mn-ea"/>
                <a:cs typeface="+mn-cs"/>
              </a:rPr>
              <a:t>Biol</a:t>
            </a:r>
            <a:r>
              <a:rPr lang="en-AU" sz="1200" i="1" kern="1200" dirty="0">
                <a:solidFill>
                  <a:schemeClr val="tx1"/>
                </a:solidFill>
                <a:effectLst/>
                <a:latin typeface="+mn-lt"/>
                <a:ea typeface="+mn-ea"/>
                <a:cs typeface="+mn-cs"/>
              </a:rPr>
              <a:t> Chem.</a:t>
            </a:r>
            <a:r>
              <a:rPr lang="en-AU" sz="1200" kern="1200" dirty="0">
                <a:solidFill>
                  <a:schemeClr val="tx1"/>
                </a:solidFill>
                <a:effectLst/>
                <a:latin typeface="+mn-lt"/>
                <a:ea typeface="+mn-ea"/>
                <a:cs typeface="+mn-cs"/>
              </a:rPr>
              <a:t> 2005;280(36):31936-31948.</a:t>
            </a:r>
          </a:p>
          <a:p>
            <a:pPr lvl="0"/>
            <a:r>
              <a:rPr lang="en-AU" sz="1200" kern="1200" dirty="0">
                <a:solidFill>
                  <a:schemeClr val="tx1"/>
                </a:solidFill>
                <a:effectLst/>
                <a:latin typeface="+mn-lt"/>
                <a:ea typeface="+mn-ea"/>
                <a:cs typeface="+mn-cs"/>
              </a:rPr>
              <a:t>25. </a:t>
            </a:r>
            <a:r>
              <a:rPr lang="en-AU" sz="1200" kern="1200" dirty="0" err="1">
                <a:solidFill>
                  <a:schemeClr val="tx1"/>
                </a:solidFill>
                <a:effectLst/>
                <a:latin typeface="+mn-lt"/>
                <a:ea typeface="+mn-ea"/>
                <a:cs typeface="+mn-cs"/>
              </a:rPr>
              <a:t>Demaude</a:t>
            </a:r>
            <a:r>
              <a:rPr lang="en-AU" sz="1200" kern="1200" dirty="0">
                <a:solidFill>
                  <a:schemeClr val="tx1"/>
                </a:solidFill>
                <a:effectLst/>
                <a:latin typeface="+mn-lt"/>
                <a:ea typeface="+mn-ea"/>
                <a:cs typeface="+mn-cs"/>
              </a:rPr>
              <a:t> J, Salvador-Cartier C, </a:t>
            </a:r>
            <a:r>
              <a:rPr lang="en-AU" sz="1200" kern="1200" dirty="0" err="1">
                <a:solidFill>
                  <a:schemeClr val="tx1"/>
                </a:solidFill>
                <a:effectLst/>
                <a:latin typeface="+mn-lt"/>
                <a:ea typeface="+mn-ea"/>
                <a:cs typeface="+mn-cs"/>
              </a:rPr>
              <a:t>Fioramonti</a:t>
            </a:r>
            <a:r>
              <a:rPr lang="en-AU" sz="1200" kern="1200" dirty="0">
                <a:solidFill>
                  <a:schemeClr val="tx1"/>
                </a:solidFill>
                <a:effectLst/>
                <a:latin typeface="+mn-lt"/>
                <a:ea typeface="+mn-ea"/>
                <a:cs typeface="+mn-cs"/>
              </a:rPr>
              <a:t> J, et al. Phenotypic changes in </a:t>
            </a:r>
            <a:r>
              <a:rPr lang="en-AU" sz="1200" kern="1200" dirty="0" err="1">
                <a:solidFill>
                  <a:schemeClr val="tx1"/>
                </a:solidFill>
                <a:effectLst/>
                <a:latin typeface="+mn-lt"/>
                <a:ea typeface="+mn-ea"/>
                <a:cs typeface="+mn-cs"/>
              </a:rPr>
              <a:t>colonocytes</a:t>
            </a:r>
            <a:r>
              <a:rPr lang="en-AU" sz="1200" kern="1200" dirty="0">
                <a:solidFill>
                  <a:schemeClr val="tx1"/>
                </a:solidFill>
                <a:effectLst/>
                <a:latin typeface="+mn-lt"/>
                <a:ea typeface="+mn-ea"/>
                <a:cs typeface="+mn-cs"/>
              </a:rPr>
              <a:t> following acute stress or activation of mast cells in mice: implications for delayed epithelial barrier dysfunction. </a:t>
            </a:r>
            <a:r>
              <a:rPr lang="en-AU" sz="1200" i="1" kern="1200" dirty="0">
                <a:solidFill>
                  <a:schemeClr val="tx1"/>
                </a:solidFill>
                <a:effectLst/>
                <a:latin typeface="+mn-lt"/>
                <a:ea typeface="+mn-ea"/>
                <a:cs typeface="+mn-cs"/>
              </a:rPr>
              <a:t>Gut</a:t>
            </a:r>
            <a:r>
              <a:rPr lang="en-AU" sz="1200" kern="1200" dirty="0">
                <a:solidFill>
                  <a:schemeClr val="tx1"/>
                </a:solidFill>
                <a:effectLst/>
                <a:latin typeface="+mn-lt"/>
                <a:ea typeface="+mn-ea"/>
                <a:cs typeface="+mn-cs"/>
              </a:rPr>
              <a:t>. 2006;55(6):655-661.</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26. Kelly JR, Kennedy PJ, </a:t>
            </a:r>
            <a:r>
              <a:rPr lang="en-US" sz="1200" kern="1200" dirty="0" err="1">
                <a:solidFill>
                  <a:schemeClr val="tx1"/>
                </a:solidFill>
                <a:effectLst/>
                <a:latin typeface="+mn-lt"/>
                <a:ea typeface="+mn-ea"/>
                <a:cs typeface="+mn-cs"/>
              </a:rPr>
              <a:t>Cryan</a:t>
            </a:r>
            <a:r>
              <a:rPr lang="en-US" sz="1200" kern="1200" dirty="0">
                <a:solidFill>
                  <a:schemeClr val="tx1"/>
                </a:solidFill>
                <a:effectLst/>
                <a:latin typeface="+mn-lt"/>
                <a:ea typeface="+mn-ea"/>
                <a:cs typeface="+mn-cs"/>
              </a:rPr>
              <a:t> JF, et al. Breaking down the barriers: The gut </a:t>
            </a:r>
            <a:r>
              <a:rPr lang="en-US" sz="1200" kern="1200" dirty="0" err="1">
                <a:solidFill>
                  <a:schemeClr val="tx1"/>
                </a:solidFill>
                <a:effectLst/>
                <a:latin typeface="+mn-lt"/>
                <a:ea typeface="+mn-ea"/>
                <a:cs typeface="+mn-cs"/>
              </a:rPr>
              <a:t>microbiome,intestinal</a:t>
            </a:r>
            <a:r>
              <a:rPr lang="en-US" sz="1200" kern="1200" dirty="0">
                <a:solidFill>
                  <a:schemeClr val="tx1"/>
                </a:solidFill>
                <a:effectLst/>
                <a:latin typeface="+mn-lt"/>
                <a:ea typeface="+mn-ea"/>
                <a:cs typeface="+mn-cs"/>
              </a:rPr>
              <a:t> permeability and stress-related psychiatric disorders</a:t>
            </a:r>
            <a:r>
              <a:rPr lang="en-US" sz="1200" i="1" kern="1200" dirty="0">
                <a:solidFill>
                  <a:schemeClr val="tx1"/>
                </a:solidFill>
                <a:effectLst/>
                <a:latin typeface="+mn-lt"/>
                <a:ea typeface="+mn-ea"/>
                <a:cs typeface="+mn-cs"/>
              </a:rPr>
              <a:t>. Front Cell </a:t>
            </a:r>
            <a:r>
              <a:rPr lang="en-US" sz="1200" i="1" kern="1200" dirty="0" err="1">
                <a:solidFill>
                  <a:schemeClr val="tx1"/>
                </a:solidFill>
                <a:effectLst/>
                <a:latin typeface="+mn-lt"/>
                <a:ea typeface="+mn-ea"/>
                <a:cs typeface="+mn-cs"/>
              </a:rPr>
              <a:t>Neurosci</a:t>
            </a:r>
            <a:r>
              <a:rPr lang="en-US" sz="1200" kern="1200" dirty="0">
                <a:solidFill>
                  <a:schemeClr val="tx1"/>
                </a:solidFill>
                <a:effectLst/>
                <a:latin typeface="+mn-lt"/>
                <a:ea typeface="+mn-ea"/>
                <a:cs typeface="+mn-cs"/>
              </a:rPr>
              <a:t>. 2015;9:392.</a:t>
            </a:r>
          </a:p>
          <a:p>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42. Müller N, Schwartz MJ, </a:t>
            </a:r>
            <a:r>
              <a:rPr lang="en-US" sz="1200" kern="1200" dirty="0" err="1">
                <a:solidFill>
                  <a:schemeClr val="tx1"/>
                </a:solidFill>
                <a:effectLst/>
                <a:latin typeface="+mn-lt"/>
                <a:ea typeface="+mn-ea"/>
                <a:cs typeface="+mn-cs"/>
              </a:rPr>
              <a:t>Dehning</a:t>
            </a:r>
            <a:r>
              <a:rPr lang="en-US" sz="1200" kern="1200" dirty="0">
                <a:solidFill>
                  <a:schemeClr val="tx1"/>
                </a:solidFill>
                <a:effectLst/>
                <a:latin typeface="+mn-lt"/>
                <a:ea typeface="+mn-ea"/>
                <a:cs typeface="+mn-cs"/>
              </a:rPr>
              <a:t> S, et al. The cyclooxygenase-2 inhibitor </a:t>
            </a:r>
            <a:r>
              <a:rPr lang="en-US" sz="1200" kern="1200" dirty="0" err="1">
                <a:solidFill>
                  <a:schemeClr val="tx1"/>
                </a:solidFill>
                <a:effectLst/>
                <a:latin typeface="+mn-lt"/>
                <a:ea typeface="+mn-ea"/>
                <a:cs typeface="+mn-cs"/>
              </a:rPr>
              <a:t>celecoxib</a:t>
            </a:r>
            <a:r>
              <a:rPr lang="en-US" sz="1200" kern="1200" dirty="0">
                <a:solidFill>
                  <a:schemeClr val="tx1"/>
                </a:solidFill>
                <a:effectLst/>
                <a:latin typeface="+mn-lt"/>
                <a:ea typeface="+mn-ea"/>
                <a:cs typeface="+mn-cs"/>
              </a:rPr>
              <a:t> has therapeutic effects in major depression: results of a double-blind, randomized, placebo controlled, add-on pilot study to </a:t>
            </a:r>
            <a:r>
              <a:rPr lang="en-US" sz="1200" kern="1200" dirty="0" err="1">
                <a:solidFill>
                  <a:schemeClr val="tx1"/>
                </a:solidFill>
                <a:effectLst/>
                <a:latin typeface="+mn-lt"/>
                <a:ea typeface="+mn-ea"/>
                <a:cs typeface="+mn-cs"/>
              </a:rPr>
              <a:t>reboxetine</a:t>
            </a:r>
            <a:r>
              <a:rPr lang="en-US" sz="1200"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Mol</a:t>
            </a:r>
            <a:r>
              <a:rPr lang="en-US" sz="1200" i="1" kern="1200" dirty="0">
                <a:solidFill>
                  <a:schemeClr val="tx1"/>
                </a:solidFill>
                <a:effectLst/>
                <a:latin typeface="+mn-lt"/>
                <a:ea typeface="+mn-ea"/>
                <a:cs typeface="+mn-cs"/>
              </a:rPr>
              <a:t> Psychiatry.</a:t>
            </a:r>
            <a:r>
              <a:rPr lang="en-US" sz="1200" kern="1200" dirty="0">
                <a:solidFill>
                  <a:schemeClr val="tx1"/>
                </a:solidFill>
                <a:effectLst/>
                <a:latin typeface="+mn-lt"/>
                <a:ea typeface="+mn-ea"/>
                <a:cs typeface="+mn-cs"/>
              </a:rPr>
              <a:t> 2006;11(7):680-684.</a:t>
            </a:r>
          </a:p>
          <a:p>
            <a:pPr lvl="0"/>
            <a:r>
              <a:rPr lang="en-US" sz="1200" kern="1200" dirty="0">
                <a:solidFill>
                  <a:schemeClr val="tx1"/>
                </a:solidFill>
                <a:effectLst/>
                <a:latin typeface="+mn-lt"/>
                <a:ea typeface="+mn-ea"/>
                <a:cs typeface="+mn-cs"/>
              </a:rPr>
              <a:t>43. Williams C. Is depression a kind of allergic reaction? January 4, 2015. </a:t>
            </a:r>
            <a:r>
              <a:rPr lang="en-US" sz="1200" i="1" kern="1200" dirty="0">
                <a:solidFill>
                  <a:schemeClr val="tx1"/>
                </a:solidFill>
                <a:effectLst/>
                <a:latin typeface="+mn-lt"/>
                <a:ea typeface="+mn-ea"/>
                <a:cs typeface="+mn-cs"/>
              </a:rPr>
              <a:t>The Guardian</a:t>
            </a:r>
            <a:r>
              <a:rPr lang="en-US" sz="1200" kern="1200" dirty="0">
                <a:solidFill>
                  <a:schemeClr val="tx1"/>
                </a:solidFill>
                <a:effectLst/>
                <a:latin typeface="+mn-lt"/>
                <a:ea typeface="+mn-ea"/>
                <a:cs typeface="+mn-cs"/>
              </a:rPr>
              <a:t>. Available at: https://www.theguardian.com/lifeandstyle/2015/jan/04/depression-allergic-reaction-inflammation-immune-system. Accessed January 4, 2018.</a:t>
            </a:r>
          </a:p>
          <a:p>
            <a:pPr lvl="0"/>
            <a:r>
              <a:rPr lang="en-US" sz="1200" kern="1200" dirty="0">
                <a:solidFill>
                  <a:schemeClr val="tx1"/>
                </a:solidFill>
                <a:effectLst/>
                <a:latin typeface="+mn-lt"/>
                <a:ea typeface="+mn-ea"/>
                <a:cs typeface="+mn-cs"/>
              </a:rPr>
              <a:t>44. Morgan E. Could Depression Actually Be Nothing More Than an Allergic Reaction? January 5, 2015. </a:t>
            </a:r>
            <a:r>
              <a:rPr lang="en-US" sz="1200" i="1" kern="1200" dirty="0">
                <a:solidFill>
                  <a:schemeClr val="tx1"/>
                </a:solidFill>
                <a:effectLst/>
                <a:latin typeface="+mn-lt"/>
                <a:ea typeface="+mn-ea"/>
                <a:cs typeface="+mn-cs"/>
              </a:rPr>
              <a:t>Vice.</a:t>
            </a:r>
            <a:r>
              <a:rPr lang="en-US" sz="1200" kern="1200" dirty="0">
                <a:solidFill>
                  <a:schemeClr val="tx1"/>
                </a:solidFill>
                <a:effectLst/>
                <a:latin typeface="+mn-lt"/>
                <a:ea typeface="+mn-ea"/>
                <a:cs typeface="+mn-cs"/>
              </a:rPr>
              <a:t> Available at: https://www.vice.com/sv/article/av4pdj/is-depression-an-allergic-reaction-039. Accessed January 4, 2018. </a:t>
            </a:r>
          </a:p>
          <a:p>
            <a:pPr lvl="0"/>
            <a:r>
              <a:rPr lang="en-US" sz="1200" kern="1200" dirty="0">
                <a:solidFill>
                  <a:schemeClr val="tx1"/>
                </a:solidFill>
                <a:effectLst/>
                <a:latin typeface="+mn-lt"/>
                <a:ea typeface="+mn-ea"/>
                <a:cs typeface="+mn-cs"/>
              </a:rPr>
              <a:t>45. </a:t>
            </a:r>
            <a:r>
              <a:rPr lang="en-US" sz="1200" kern="1200" dirty="0" err="1">
                <a:solidFill>
                  <a:schemeClr val="tx1"/>
                </a:solidFill>
                <a:effectLst/>
                <a:latin typeface="+mn-lt"/>
                <a:ea typeface="+mn-ea"/>
                <a:cs typeface="+mn-cs"/>
              </a:rPr>
              <a:t>DeChant</a:t>
            </a:r>
            <a:r>
              <a:rPr lang="en-US" sz="1200" kern="1200" dirty="0">
                <a:solidFill>
                  <a:schemeClr val="tx1"/>
                </a:solidFill>
                <a:effectLst/>
                <a:latin typeface="+mn-lt"/>
                <a:ea typeface="+mn-ea"/>
                <a:cs typeface="+mn-cs"/>
              </a:rPr>
              <a:t> T. Depression May Be Caused by Inflammation. January 5, 2015. Nova Next.  PBS Web site. http://www.pbs.org/wgbh/nova/next/body/depression-may-caused-inflammation/. Accessed January 3, 2018. </a:t>
            </a:r>
          </a:p>
          <a:p>
            <a:pPr lvl="0"/>
            <a:r>
              <a:rPr lang="en-AU" sz="1200" kern="1200" dirty="0">
                <a:solidFill>
                  <a:schemeClr val="tx1"/>
                </a:solidFill>
                <a:effectLst/>
                <a:latin typeface="+mn-lt"/>
                <a:ea typeface="+mn-ea"/>
                <a:cs typeface="+mn-cs"/>
              </a:rPr>
              <a:t>46. Wallace CJK, </a:t>
            </a:r>
            <a:r>
              <a:rPr lang="en-AU" sz="1200" kern="1200" dirty="0" err="1">
                <a:solidFill>
                  <a:schemeClr val="tx1"/>
                </a:solidFill>
                <a:effectLst/>
                <a:latin typeface="+mn-lt"/>
                <a:ea typeface="+mn-ea"/>
                <a:cs typeface="+mn-cs"/>
              </a:rPr>
              <a:t>Milev</a:t>
            </a:r>
            <a:r>
              <a:rPr lang="en-AU" sz="1200" kern="1200" dirty="0">
                <a:solidFill>
                  <a:schemeClr val="tx1"/>
                </a:solidFill>
                <a:effectLst/>
                <a:latin typeface="+mn-lt"/>
                <a:ea typeface="+mn-ea"/>
                <a:cs typeface="+mn-cs"/>
              </a:rPr>
              <a:t> R. The effects of probiotics on depressive symptoms in humans: a systematic review. </a:t>
            </a:r>
            <a:r>
              <a:rPr lang="en-AU" sz="1200" i="1" kern="1200" dirty="0">
                <a:solidFill>
                  <a:schemeClr val="tx1"/>
                </a:solidFill>
                <a:effectLst/>
                <a:latin typeface="+mn-lt"/>
                <a:ea typeface="+mn-ea"/>
                <a:cs typeface="+mn-cs"/>
              </a:rPr>
              <a:t>Ann Gen Psychiatry.</a:t>
            </a:r>
            <a:r>
              <a:rPr lang="en-AU" sz="1200" kern="1200" dirty="0">
                <a:solidFill>
                  <a:schemeClr val="tx1"/>
                </a:solidFill>
                <a:effectLst/>
                <a:latin typeface="+mn-lt"/>
                <a:ea typeface="+mn-ea"/>
                <a:cs typeface="+mn-cs"/>
              </a:rPr>
              <a:t> 2017;16:14. </a:t>
            </a:r>
            <a:endParaRPr lang="en-US" sz="1200" kern="1200" dirty="0">
              <a:solidFill>
                <a:schemeClr val="tx1"/>
              </a:solidFill>
              <a:effectLst/>
              <a:latin typeface="+mn-lt"/>
              <a:ea typeface="+mn-ea"/>
              <a:cs typeface="+mn-cs"/>
            </a:endParaRPr>
          </a:p>
          <a:p>
            <a:pPr lvl="0"/>
            <a:r>
              <a:rPr lang="en-AU" sz="1200" kern="1200" dirty="0">
                <a:solidFill>
                  <a:schemeClr val="tx1"/>
                </a:solidFill>
                <a:effectLst/>
                <a:latin typeface="+mn-lt"/>
                <a:ea typeface="+mn-ea"/>
                <a:cs typeface="+mn-cs"/>
              </a:rPr>
              <a:t>47. Kawai T, Takeuchi O, Fujita T, et al. Lipopolysaccharide stimulates the MyD88-independent pathway and results in activation of IFN-regulatory factor 3 and the expression of a subset of lipopolysaccharide-inducible genes. </a:t>
            </a:r>
            <a:r>
              <a:rPr lang="en-AU" sz="1200" i="1" kern="1200" dirty="0">
                <a:solidFill>
                  <a:schemeClr val="tx1"/>
                </a:solidFill>
                <a:effectLst/>
                <a:latin typeface="+mn-lt"/>
                <a:ea typeface="+mn-ea"/>
                <a:cs typeface="+mn-cs"/>
              </a:rPr>
              <a:t>J </a:t>
            </a:r>
            <a:r>
              <a:rPr lang="en-AU" sz="1200" i="1" kern="1200" dirty="0" err="1">
                <a:solidFill>
                  <a:schemeClr val="tx1"/>
                </a:solidFill>
                <a:effectLst/>
                <a:latin typeface="+mn-lt"/>
                <a:ea typeface="+mn-ea"/>
                <a:cs typeface="+mn-cs"/>
              </a:rPr>
              <a:t>Immunol</a:t>
            </a:r>
            <a:r>
              <a:rPr lang="en-AU" sz="1200" kern="1200" dirty="0">
                <a:solidFill>
                  <a:schemeClr val="tx1"/>
                </a:solidFill>
                <a:effectLst/>
                <a:latin typeface="+mn-lt"/>
                <a:ea typeface="+mn-ea"/>
                <a:cs typeface="+mn-cs"/>
              </a:rPr>
              <a:t>. 2001;167(10):5887-5894.</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6AE00BF-1FF3-4BE9-8690-F98758A255F5}" type="slidenum">
              <a:rPr lang="en-US" smtClean="0"/>
              <a:t>8</a:t>
            </a:fld>
            <a:endParaRPr lang="en-US"/>
          </a:p>
        </p:txBody>
      </p:sp>
    </p:spTree>
    <p:extLst>
      <p:ext uri="{BB962C8B-B14F-4D97-AF65-F5344CB8AC3E}">
        <p14:creationId xmlns:p14="http://schemas.microsoft.com/office/powerpoint/2010/main" val="3430476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xfrm>
            <a:off x="1862138" y="515938"/>
            <a:ext cx="2776537" cy="19637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685800" y="2866030"/>
            <a:ext cx="5486400" cy="5134970"/>
          </a:xfrm>
        </p:spPr>
        <p:txBody>
          <a:bodyPr>
            <a:normAutofit fontScale="92500" lnSpcReduction="10000"/>
          </a:bodyPr>
          <a:lstStyle/>
          <a:p>
            <a:pPr defTabSz="914300" eaLnBrk="0" fontAlgn="base" hangingPunct="0">
              <a:spcBef>
                <a:spcPct val="30000"/>
              </a:spcBef>
              <a:spcAft>
                <a:spcPct val="0"/>
              </a:spcAft>
              <a:defRPr/>
            </a:pPr>
            <a:r>
              <a:rPr lang="en-US" dirty="0"/>
              <a:t>So all of this invites the obvious question: can modulating the intestinal microbiome via supplementation with probiotics alter mood and other neurologic conditions?</a:t>
            </a:r>
          </a:p>
          <a:p>
            <a:pPr defTabSz="914300" eaLnBrk="0" fontAlgn="base" hangingPunct="0">
              <a:spcBef>
                <a:spcPct val="30000"/>
              </a:spcBef>
              <a:spcAft>
                <a:spcPct val="0"/>
              </a:spcAft>
              <a:defRPr/>
            </a:pPr>
            <a:endParaRPr lang="en-US" dirty="0"/>
          </a:p>
          <a:p>
            <a:pPr defTabSz="914300" eaLnBrk="0" fontAlgn="base" hangingPunct="0">
              <a:spcBef>
                <a:spcPct val="30000"/>
              </a:spcBef>
              <a:spcAft>
                <a:spcPct val="0"/>
              </a:spcAft>
              <a:defRPr/>
            </a:pPr>
            <a:r>
              <a:rPr lang="en-US" dirty="0"/>
              <a:t>Very few clinical trials have begun investigating the effect of probiotics for mood disorders such</a:t>
            </a:r>
            <a:r>
              <a:rPr lang="en-US" baseline="0" dirty="0"/>
              <a:t> as</a:t>
            </a:r>
            <a:r>
              <a:rPr lang="en-US" dirty="0"/>
              <a:t> depression and anxiety. But there have been SOME. </a:t>
            </a:r>
            <a:r>
              <a:rPr lang="en-US" sz="1200" kern="1200" dirty="0">
                <a:solidFill>
                  <a:schemeClr val="tx1"/>
                </a:solidFill>
                <a:effectLst/>
                <a:latin typeface="+mn-lt"/>
                <a:ea typeface="+mn-ea"/>
                <a:cs typeface="+mn-cs"/>
              </a:rPr>
              <a:t>As clinical trials validating these concepts have begun to emerge in the last decade, a new class of probiotics also emerged – the so-called psychobiotics, or </a:t>
            </a:r>
            <a:r>
              <a:rPr lang="en-US" sz="1200" kern="1200" dirty="0" err="1">
                <a:solidFill>
                  <a:schemeClr val="tx1"/>
                </a:solidFill>
                <a:effectLst/>
                <a:latin typeface="+mn-lt"/>
                <a:ea typeface="+mn-ea"/>
                <a:cs typeface="+mn-cs"/>
              </a:rPr>
              <a:t>psychomicrobiotics</a:t>
            </a:r>
            <a:r>
              <a:rPr lang="en-US" sz="1200" kern="1200" dirty="0">
                <a:solidFill>
                  <a:schemeClr val="tx1"/>
                </a:solidFill>
                <a:effectLst/>
                <a:latin typeface="+mn-lt"/>
                <a:ea typeface="+mn-ea"/>
                <a:cs typeface="+mn-cs"/>
              </a:rPr>
              <a:t> – which hold significant promise for new, nontoxic treatment of psychiatric disorders.</a:t>
            </a:r>
            <a:r>
              <a:rPr lang="en-US" sz="1200" kern="1200" baseline="30000" dirty="0">
                <a:solidFill>
                  <a:schemeClr val="tx1"/>
                </a:solidFill>
                <a:effectLst/>
                <a:latin typeface="+mn-lt"/>
                <a:ea typeface="+mn-ea"/>
                <a:cs typeface="+mn-cs"/>
              </a:rPr>
              <a:t>71,72</a:t>
            </a:r>
            <a:r>
              <a:rPr lang="en-US" sz="1200" kern="1200" dirty="0">
                <a:solidFill>
                  <a:schemeClr val="tx1"/>
                </a:solidFill>
                <a:effectLst/>
                <a:latin typeface="+mn-lt"/>
                <a:ea typeface="+mn-ea"/>
                <a:cs typeface="+mn-cs"/>
              </a:rPr>
              <a:t> Several human clinical trials have now investigated the effects of probiotics for mood disorders such as depression and anxiety</a:t>
            </a:r>
            <a:endParaRPr lang="en-US" dirty="0"/>
          </a:p>
          <a:p>
            <a:pPr defTabSz="914300" eaLnBrk="0" fontAlgn="base" hangingPunct="0">
              <a:spcBef>
                <a:spcPct val="30000"/>
              </a:spcBef>
              <a:spcAft>
                <a:spcPct val="0"/>
              </a:spcAft>
              <a:defRPr/>
            </a:pPr>
            <a:endParaRPr lang="en-US" dirty="0"/>
          </a:p>
          <a:p>
            <a:pPr>
              <a:defRPr/>
            </a:pPr>
            <a:r>
              <a:rPr lang="en-US" dirty="0"/>
              <a:t>Just last year there was a systematic review of the research, by Wallace and </a:t>
            </a:r>
            <a:r>
              <a:rPr lang="en-US" dirty="0" err="1"/>
              <a:t>Milev</a:t>
            </a:r>
            <a:r>
              <a:rPr lang="en-US" dirty="0"/>
              <a:t>.</a:t>
            </a:r>
            <a:r>
              <a:rPr lang="en-US" baseline="0" dirty="0"/>
              <a:t> </a:t>
            </a:r>
            <a:endParaRPr lang="en-US" dirty="0"/>
          </a:p>
          <a:p>
            <a:pPr>
              <a:defRPr/>
            </a:pPr>
            <a:endParaRPr lang="en-US" dirty="0"/>
          </a:p>
          <a:p>
            <a:pPr>
              <a:defRPr/>
            </a:pPr>
            <a:r>
              <a:rPr lang="en-US" dirty="0"/>
              <a:t>The accepted ten studies that met their inclusion</a:t>
            </a:r>
            <a:r>
              <a:rPr lang="en-US" baseline="0" dirty="0"/>
              <a:t> </a:t>
            </a:r>
            <a:r>
              <a:rPr lang="en-US" dirty="0"/>
              <a:t>criteria</a:t>
            </a:r>
          </a:p>
          <a:p>
            <a:pPr marL="171431" indent="-171431">
              <a:buFont typeface="Arial" panose="020B0604020202020204" pitchFamily="34" charset="0"/>
              <a:buChar char="•"/>
              <a:defRPr/>
            </a:pPr>
            <a:r>
              <a:rPr lang="en-US" dirty="0"/>
              <a:t>Five studies assessed mood symptoms, </a:t>
            </a:r>
          </a:p>
          <a:p>
            <a:pPr marL="171431" indent="-171431">
              <a:buFont typeface="Arial" panose="020B0604020202020204" pitchFamily="34" charset="0"/>
              <a:buChar char="•"/>
              <a:defRPr/>
            </a:pPr>
            <a:r>
              <a:rPr lang="en-US" dirty="0"/>
              <a:t>seven studies assessed anxiety symptoms, </a:t>
            </a:r>
          </a:p>
          <a:p>
            <a:pPr marL="171431" indent="-171431">
              <a:buFont typeface="Arial" panose="020B0604020202020204" pitchFamily="34" charset="0"/>
              <a:buChar char="•"/>
              <a:defRPr/>
            </a:pPr>
            <a:r>
              <a:rPr lang="en-US" dirty="0"/>
              <a:t>and three studies assessed cognition. </a:t>
            </a:r>
          </a:p>
          <a:p>
            <a:pPr marL="171431" indent="-171431">
              <a:buFont typeface="Arial" panose="020B0604020202020204" pitchFamily="34" charset="0"/>
              <a:buChar char="•"/>
              <a:defRPr/>
            </a:pPr>
            <a:endParaRPr lang="en-US" dirty="0"/>
          </a:p>
          <a:p>
            <a:pPr>
              <a:defRPr/>
            </a:pPr>
            <a:r>
              <a:rPr lang="en-US" dirty="0"/>
              <a:t>The majority of the studies found positive results on all measures of depressive symptoms; however, the strain of probiotic, the dosing, and duration of treatment varied widely and no studies assessed sleep.</a:t>
            </a:r>
          </a:p>
          <a:p>
            <a:pPr>
              <a:defRPr/>
            </a:pPr>
            <a:endParaRPr lang="en-US" dirty="0"/>
          </a:p>
          <a:p>
            <a:pPr>
              <a:defRPr/>
            </a:pPr>
            <a:r>
              <a:rPr lang="en-US" b="1" dirty="0"/>
              <a:t>Conclusion: </a:t>
            </a:r>
            <a:r>
              <a:rPr lang="en-US" dirty="0"/>
              <a:t>The evidence for probiotics alleviating depressive symptoms is compelling but additional double-blind randomized control trials in clinical populations are warranted to further assess efficacy.</a:t>
            </a:r>
          </a:p>
          <a:p>
            <a:pPr>
              <a:defRPr/>
            </a:pPr>
            <a:endParaRPr lang="en-US" dirty="0"/>
          </a:p>
          <a:p>
            <a:pPr lvl="1"/>
            <a:r>
              <a:rPr lang="en-US" dirty="0"/>
              <a:t>REF: Wallace CJK, </a:t>
            </a:r>
            <a:r>
              <a:rPr lang="en-US" dirty="0" err="1"/>
              <a:t>Milev</a:t>
            </a:r>
            <a:r>
              <a:rPr lang="en-US" dirty="0"/>
              <a:t> R. </a:t>
            </a:r>
            <a:r>
              <a:rPr lang="en-US" dirty="0">
                <a:ea typeface="ＭＳ Ｐゴシック" charset="0"/>
                <a:cs typeface="ＭＳ Ｐゴシック" charset="0"/>
              </a:rPr>
              <a:t>The effects of probiotics on depressive symptoms in humans: a systematic review. </a:t>
            </a:r>
            <a:r>
              <a:rPr lang="pl-PL" i="1" dirty="0">
                <a:ea typeface="ＭＳ Ｐゴシック" charset="0"/>
                <a:cs typeface="ＭＳ Ｐゴシック" charset="0"/>
              </a:rPr>
              <a:t>Ann Gen Psychiatry </a:t>
            </a:r>
            <a:r>
              <a:rPr lang="pl-PL" dirty="0">
                <a:ea typeface="ＭＳ Ｐゴシック" charset="0"/>
                <a:cs typeface="ＭＳ Ｐゴシック" charset="0"/>
              </a:rPr>
              <a:t>2017</a:t>
            </a:r>
            <a:r>
              <a:rPr lang="en-US" dirty="0">
                <a:ea typeface="ＭＳ Ｐゴシック" charset="0"/>
                <a:cs typeface="ＭＳ Ｐゴシック" charset="0"/>
              </a:rPr>
              <a:t>;</a:t>
            </a:r>
            <a:r>
              <a:rPr lang="pl-PL" dirty="0">
                <a:ea typeface="ＭＳ Ｐゴシック" charset="0"/>
                <a:cs typeface="ＭＳ Ｐゴシック" charset="0"/>
              </a:rPr>
              <a:t>16:14</a:t>
            </a:r>
            <a:r>
              <a:rPr lang="en-US" dirty="0">
                <a:ea typeface="ＭＳ Ｐゴシック" charset="0"/>
                <a:cs typeface="ＭＳ Ｐゴシック" charset="0"/>
              </a:rPr>
              <a:t>. DOI 10.1186/s12991-017-0138-2</a:t>
            </a:r>
            <a:endParaRPr lang="en-US" dirty="0">
              <a:ea typeface="ＭＳ Ｐゴシック" charset="0"/>
            </a:endParaRPr>
          </a:p>
          <a:p>
            <a:pPr lvl="1"/>
            <a:r>
              <a:rPr lang="en-US" dirty="0"/>
              <a:t>https://annals-general-psychiatry.biomedcentral.com/articles/10.1186/s12991-017-0138-2</a:t>
            </a:r>
            <a:br>
              <a:rPr lang="en-US" dirty="0"/>
            </a:br>
            <a:endParaRPr lang="en-US" dirty="0"/>
          </a:p>
          <a:p>
            <a:pPr lvl="0"/>
            <a:endParaRPr lang="en-US" dirty="0"/>
          </a:p>
        </p:txBody>
      </p:sp>
      <p:sp>
        <p:nvSpPr>
          <p:cNvPr id="88068" name="Slide Number Placeholder 3"/>
          <p:cNvSpPr>
            <a:spLocks noGrp="1"/>
          </p:cNvSpPr>
          <p:nvPr>
            <p:ph type="sldNum" sz="quarter" idx="5"/>
          </p:nvPr>
        </p:nvSpPr>
        <p:spPr bwMode="auto">
          <a:xfrm>
            <a:off x="3884029" y="8684926"/>
            <a:ext cx="2972421" cy="4575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20" tIns="44859" rIns="89720" bIns="44859"/>
          <a:lstStyle>
            <a:lvl1pPr eaLnBrk="0" hangingPunct="0">
              <a:defRPr>
                <a:solidFill>
                  <a:schemeClr val="tx1"/>
                </a:solidFill>
                <a:latin typeface="Arial" pitchFamily="34" charset="0"/>
                <a:ea typeface="ヒラギノ角ゴ Pro W3" pitchFamily="2" charset="-128"/>
              </a:defRPr>
            </a:lvl1pPr>
            <a:lvl2pPr marL="742826" indent="-285703" eaLnBrk="0" hangingPunct="0">
              <a:defRPr>
                <a:solidFill>
                  <a:schemeClr val="tx1"/>
                </a:solidFill>
                <a:latin typeface="Arial" pitchFamily="34" charset="0"/>
                <a:ea typeface="ヒラギノ角ゴ Pro W3" pitchFamily="2" charset="-128"/>
              </a:defRPr>
            </a:lvl2pPr>
            <a:lvl3pPr marL="1142811" indent="-228561" eaLnBrk="0" hangingPunct="0">
              <a:defRPr>
                <a:solidFill>
                  <a:schemeClr val="tx1"/>
                </a:solidFill>
                <a:latin typeface="Arial" pitchFamily="34" charset="0"/>
                <a:ea typeface="ヒラギノ角ゴ Pro W3" pitchFamily="2" charset="-128"/>
              </a:defRPr>
            </a:lvl3pPr>
            <a:lvl4pPr marL="1599934" indent="-228561" eaLnBrk="0" hangingPunct="0">
              <a:defRPr>
                <a:solidFill>
                  <a:schemeClr val="tx1"/>
                </a:solidFill>
                <a:latin typeface="Arial" pitchFamily="34" charset="0"/>
                <a:ea typeface="ヒラギノ角ゴ Pro W3" pitchFamily="2" charset="-128"/>
              </a:defRPr>
            </a:lvl4pPr>
            <a:lvl5pPr marL="2057059" indent="-228561" eaLnBrk="0" hangingPunct="0">
              <a:defRPr>
                <a:solidFill>
                  <a:schemeClr val="tx1"/>
                </a:solidFill>
                <a:latin typeface="Arial" pitchFamily="34" charset="0"/>
                <a:ea typeface="ヒラギノ角ゴ Pro W3" pitchFamily="2" charset="-128"/>
              </a:defRPr>
            </a:lvl5pPr>
            <a:lvl6pPr marL="2514183" indent="-228561" eaLnBrk="0" fontAlgn="base" hangingPunct="0">
              <a:spcBef>
                <a:spcPct val="0"/>
              </a:spcBef>
              <a:spcAft>
                <a:spcPct val="0"/>
              </a:spcAft>
              <a:defRPr>
                <a:solidFill>
                  <a:schemeClr val="tx1"/>
                </a:solidFill>
                <a:latin typeface="Arial" pitchFamily="34" charset="0"/>
                <a:ea typeface="ヒラギノ角ゴ Pro W3" pitchFamily="2" charset="-128"/>
              </a:defRPr>
            </a:lvl6pPr>
            <a:lvl7pPr marL="2971307" indent="-228561" eaLnBrk="0" fontAlgn="base" hangingPunct="0">
              <a:spcBef>
                <a:spcPct val="0"/>
              </a:spcBef>
              <a:spcAft>
                <a:spcPct val="0"/>
              </a:spcAft>
              <a:defRPr>
                <a:solidFill>
                  <a:schemeClr val="tx1"/>
                </a:solidFill>
                <a:latin typeface="Arial" pitchFamily="34" charset="0"/>
                <a:ea typeface="ヒラギノ角ゴ Pro W3" pitchFamily="2" charset="-128"/>
              </a:defRPr>
            </a:lvl7pPr>
            <a:lvl8pPr marL="3428431" indent="-228561" eaLnBrk="0" fontAlgn="base" hangingPunct="0">
              <a:spcBef>
                <a:spcPct val="0"/>
              </a:spcBef>
              <a:spcAft>
                <a:spcPct val="0"/>
              </a:spcAft>
              <a:defRPr>
                <a:solidFill>
                  <a:schemeClr val="tx1"/>
                </a:solidFill>
                <a:latin typeface="Arial" pitchFamily="34" charset="0"/>
                <a:ea typeface="ヒラギノ角ゴ Pro W3" pitchFamily="2" charset="-128"/>
              </a:defRPr>
            </a:lvl8pPr>
            <a:lvl9pPr marL="3885555" indent="-228561" eaLnBrk="0" fontAlgn="base" hangingPunct="0">
              <a:spcBef>
                <a:spcPct val="0"/>
              </a:spcBef>
              <a:spcAft>
                <a:spcPct val="0"/>
              </a:spcAft>
              <a:defRPr>
                <a:solidFill>
                  <a:schemeClr val="tx1"/>
                </a:solidFill>
                <a:latin typeface="Arial" pitchFamily="34" charset="0"/>
                <a:ea typeface="ヒラギノ角ゴ Pro W3" pitchFamily="2" charset="-128"/>
              </a:defRPr>
            </a:lvl9pPr>
          </a:lstStyle>
          <a:p>
            <a:pPr eaLnBrk="1" hangingPunct="1"/>
            <a:fld id="{C3B668F8-6853-43D6-B881-5EBDA8D3A561}" type="slidenum">
              <a:rPr lang="en-US" smtClean="0">
                <a:latin typeface="Calibri" pitchFamily="34" charset="0"/>
              </a:rPr>
              <a:pPr eaLnBrk="1" hangingPunct="1"/>
              <a:t>9</a:t>
            </a:fld>
            <a:endParaRPr lang="en-US">
              <a:latin typeface="Calibri" pitchFamily="34" charset="0"/>
            </a:endParaRPr>
          </a:p>
        </p:txBody>
      </p:sp>
    </p:spTree>
    <p:extLst>
      <p:ext uri="{BB962C8B-B14F-4D97-AF65-F5344CB8AC3E}">
        <p14:creationId xmlns:p14="http://schemas.microsoft.com/office/powerpoint/2010/main" val="27927937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jdelijke aanduiding voor dia-afbeelding 1"/>
          <p:cNvSpPr>
            <a:spLocks noGrp="1" noRot="1" noChangeAspect="1" noTextEdit="1"/>
          </p:cNvSpPr>
          <p:nvPr>
            <p:ph type="sldImg"/>
          </p:nvPr>
        </p:nvSpPr>
        <p:spPr>
          <a:ln/>
        </p:spPr>
      </p:sp>
      <p:sp>
        <p:nvSpPr>
          <p:cNvPr id="52227"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nl-NL"/>
              <a:t>Graph: PBMC’s. pg/ml</a:t>
            </a:r>
          </a:p>
          <a:p>
            <a:pPr eaLnBrk="1" hangingPunct="1"/>
            <a:r>
              <a:rPr lang="en-US" altLang="nl-NL"/>
              <a:t>Most strain in Ecologic Barrier are able to stimulate IL 10 production.</a:t>
            </a:r>
          </a:p>
          <a:p>
            <a:pPr eaLnBrk="1" hangingPunct="1"/>
            <a:r>
              <a:rPr lang="en-US" altLang="nl-NL"/>
              <a:t>The more IL 10 the better: keep the immune system balanced.</a:t>
            </a:r>
            <a:endParaRPr lang="nl-NL" altLang="nl-NL"/>
          </a:p>
        </p:txBody>
      </p:sp>
      <p:sp>
        <p:nvSpPr>
          <p:cNvPr id="52228" name="Tijdelijke aanduiding voor dia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685817" indent="-263776" eaLnBrk="0" hangingPunct="0">
              <a:defRPr>
                <a:solidFill>
                  <a:schemeClr val="tx1"/>
                </a:solidFill>
                <a:latin typeface="Arial" charset="0"/>
                <a:cs typeface="Arial" charset="0"/>
              </a:defRPr>
            </a:lvl2pPr>
            <a:lvl3pPr marL="1055103" indent="-211021" eaLnBrk="0" hangingPunct="0">
              <a:defRPr>
                <a:solidFill>
                  <a:schemeClr val="tx1"/>
                </a:solidFill>
                <a:latin typeface="Arial" charset="0"/>
                <a:cs typeface="Arial" charset="0"/>
              </a:defRPr>
            </a:lvl3pPr>
            <a:lvl4pPr marL="1477145" indent="-211021" eaLnBrk="0" hangingPunct="0">
              <a:defRPr>
                <a:solidFill>
                  <a:schemeClr val="tx1"/>
                </a:solidFill>
                <a:latin typeface="Arial" charset="0"/>
                <a:cs typeface="Arial" charset="0"/>
              </a:defRPr>
            </a:lvl4pPr>
            <a:lvl5pPr marL="1899186" indent="-211021" eaLnBrk="0" hangingPunct="0">
              <a:defRPr>
                <a:solidFill>
                  <a:schemeClr val="tx1"/>
                </a:solidFill>
                <a:latin typeface="Arial" charset="0"/>
                <a:cs typeface="Arial" charset="0"/>
              </a:defRPr>
            </a:lvl5pPr>
            <a:lvl6pPr marL="2321227" indent="-211021" eaLnBrk="0" fontAlgn="base" hangingPunct="0">
              <a:spcBef>
                <a:spcPct val="0"/>
              </a:spcBef>
              <a:spcAft>
                <a:spcPct val="0"/>
              </a:spcAft>
              <a:defRPr>
                <a:solidFill>
                  <a:schemeClr val="tx1"/>
                </a:solidFill>
                <a:latin typeface="Arial" charset="0"/>
                <a:cs typeface="Arial" charset="0"/>
              </a:defRPr>
            </a:lvl6pPr>
            <a:lvl7pPr marL="2743269" indent="-211021" eaLnBrk="0" fontAlgn="base" hangingPunct="0">
              <a:spcBef>
                <a:spcPct val="0"/>
              </a:spcBef>
              <a:spcAft>
                <a:spcPct val="0"/>
              </a:spcAft>
              <a:defRPr>
                <a:solidFill>
                  <a:schemeClr val="tx1"/>
                </a:solidFill>
                <a:latin typeface="Arial" charset="0"/>
                <a:cs typeface="Arial" charset="0"/>
              </a:defRPr>
            </a:lvl7pPr>
            <a:lvl8pPr marL="3165310" indent="-211021" eaLnBrk="0" fontAlgn="base" hangingPunct="0">
              <a:spcBef>
                <a:spcPct val="0"/>
              </a:spcBef>
              <a:spcAft>
                <a:spcPct val="0"/>
              </a:spcAft>
              <a:defRPr>
                <a:solidFill>
                  <a:schemeClr val="tx1"/>
                </a:solidFill>
                <a:latin typeface="Arial" charset="0"/>
                <a:cs typeface="Arial" charset="0"/>
              </a:defRPr>
            </a:lvl8pPr>
            <a:lvl9pPr marL="3587351" indent="-211021" eaLnBrk="0" fontAlgn="base" hangingPunct="0">
              <a:spcBef>
                <a:spcPct val="0"/>
              </a:spcBef>
              <a:spcAft>
                <a:spcPct val="0"/>
              </a:spcAft>
              <a:defRPr>
                <a:solidFill>
                  <a:schemeClr val="tx1"/>
                </a:solidFill>
                <a:latin typeface="Arial" charset="0"/>
                <a:cs typeface="Arial" charset="0"/>
              </a:defRPr>
            </a:lvl9pPr>
          </a:lstStyle>
          <a:p>
            <a:pPr eaLnBrk="1" hangingPunct="1"/>
            <a:fld id="{4379CDA0-A62F-43EE-A09A-BAE55CC4C122}" type="slidenum">
              <a:rPr lang="nl-NL" altLang="nl-NL" smtClean="0"/>
              <a:pPr eaLnBrk="1" hangingPunct="1"/>
              <a:t>11</a:t>
            </a:fld>
            <a:endParaRPr lang="nl-NL" altLang="nl-NL"/>
          </a:p>
        </p:txBody>
      </p:sp>
    </p:spTree>
    <p:extLst>
      <p:ext uri="{BB962C8B-B14F-4D97-AF65-F5344CB8AC3E}">
        <p14:creationId xmlns:p14="http://schemas.microsoft.com/office/powerpoint/2010/main" val="16150789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_Opt 1">
    <p:spTree>
      <p:nvGrpSpPr>
        <p:cNvPr id="1" name=""/>
        <p:cNvGrpSpPr/>
        <p:nvPr/>
      </p:nvGrpSpPr>
      <p:grpSpPr>
        <a:xfrm>
          <a:off x="0" y="0"/>
          <a:ext cx="0" cy="0"/>
          <a:chOff x="0" y="0"/>
          <a:chExt cx="0" cy="0"/>
        </a:xfrm>
      </p:grpSpPr>
      <p:sp>
        <p:nvSpPr>
          <p:cNvPr id="15" name="Text Placeholder 4"/>
          <p:cNvSpPr>
            <a:spLocks noGrp="1"/>
          </p:cNvSpPr>
          <p:nvPr>
            <p:ph type="body" sz="quarter" idx="11" hasCustomPrompt="1"/>
          </p:nvPr>
        </p:nvSpPr>
        <p:spPr>
          <a:xfrm>
            <a:off x="723600" y="3300112"/>
            <a:ext cx="5665738" cy="344754"/>
          </a:xfrm>
        </p:spPr>
        <p:txBody>
          <a:bodyPr>
            <a:noAutofit/>
          </a:bodyPr>
          <a:lstStyle>
            <a:lvl1pPr marL="0" indent="0">
              <a:lnSpc>
                <a:spcPct val="100000"/>
              </a:lnSpc>
              <a:spcAft>
                <a:spcPts val="0"/>
              </a:spcAft>
              <a:buNone/>
              <a:defRPr sz="1800" b="0">
                <a:latin typeface="+mn-lt"/>
              </a:defRPr>
            </a:lvl1pPr>
            <a:lvl2pPr>
              <a:lnSpc>
                <a:spcPct val="100000"/>
              </a:lnSpc>
              <a:spcAft>
                <a:spcPts val="0"/>
              </a:spcAft>
              <a:defRPr sz="1400" b="1">
                <a:latin typeface="+mn-lt"/>
              </a:defRPr>
            </a:lvl2pPr>
            <a:lvl3pPr>
              <a:lnSpc>
                <a:spcPct val="100000"/>
              </a:lnSpc>
              <a:spcAft>
                <a:spcPts val="0"/>
              </a:spcAft>
              <a:defRPr sz="1400" b="1">
                <a:latin typeface="+mn-lt"/>
              </a:defRPr>
            </a:lvl3pPr>
            <a:lvl4pPr>
              <a:lnSpc>
                <a:spcPct val="100000"/>
              </a:lnSpc>
              <a:spcAft>
                <a:spcPts val="0"/>
              </a:spcAft>
              <a:defRPr sz="1400" b="1">
                <a:latin typeface="+mn-lt"/>
              </a:defRPr>
            </a:lvl4pPr>
            <a:lvl5pPr marL="0" indent="0">
              <a:lnSpc>
                <a:spcPct val="100000"/>
              </a:lnSpc>
              <a:spcAft>
                <a:spcPts val="0"/>
              </a:spcAft>
              <a:buNone/>
              <a:defRPr sz="1400" b="1">
                <a:latin typeface="+mn-lt"/>
              </a:defRPr>
            </a:lvl5pPr>
            <a:lvl6pPr marL="0" indent="0">
              <a:lnSpc>
                <a:spcPct val="100000"/>
              </a:lnSpc>
              <a:spcAft>
                <a:spcPts val="0"/>
              </a:spcAft>
              <a:buNone/>
              <a:defRPr sz="1400" b="1">
                <a:latin typeface="+mn-lt"/>
              </a:defRPr>
            </a:lvl6pPr>
            <a:lvl7pPr marL="0" indent="0">
              <a:lnSpc>
                <a:spcPct val="100000"/>
              </a:lnSpc>
              <a:spcAft>
                <a:spcPts val="0"/>
              </a:spcAft>
              <a:buNone/>
              <a:defRPr sz="1400" b="1">
                <a:latin typeface="+mn-lt"/>
              </a:defRPr>
            </a:lvl7pPr>
            <a:lvl8pPr marL="0" indent="0">
              <a:lnSpc>
                <a:spcPct val="100000"/>
              </a:lnSpc>
              <a:spcAft>
                <a:spcPts val="0"/>
              </a:spcAft>
              <a:buNone/>
              <a:defRPr sz="1400" b="1">
                <a:latin typeface="+mn-lt"/>
              </a:defRPr>
            </a:lvl8pPr>
            <a:lvl9pPr marL="0" indent="0">
              <a:lnSpc>
                <a:spcPct val="100000"/>
              </a:lnSpc>
              <a:spcAft>
                <a:spcPts val="0"/>
              </a:spcAft>
              <a:buNone/>
              <a:defRPr sz="1400" b="1">
                <a:latin typeface="+mn-lt"/>
              </a:defRPr>
            </a:lvl9pPr>
          </a:lstStyle>
          <a:p>
            <a:pPr lvl="0"/>
            <a:r>
              <a:rPr lang="en-US" dirty="0"/>
              <a:t>Subheading here</a:t>
            </a:r>
          </a:p>
        </p:txBody>
      </p:sp>
      <p:grpSp>
        <p:nvGrpSpPr>
          <p:cNvPr id="16" name="Group 15"/>
          <p:cNvGrpSpPr/>
          <p:nvPr userDrawn="1"/>
        </p:nvGrpSpPr>
        <p:grpSpPr>
          <a:xfrm>
            <a:off x="723600" y="3845403"/>
            <a:ext cx="458760" cy="214244"/>
            <a:chOff x="5189538" y="2138363"/>
            <a:chExt cx="312737" cy="146050"/>
          </a:xfrm>
          <a:solidFill>
            <a:schemeClr val="accent3"/>
          </a:solidFill>
        </p:grpSpPr>
        <p:sp>
          <p:nvSpPr>
            <p:cNvPr id="17" name="Freeform 5"/>
            <p:cNvSpPr>
              <a:spLocks/>
            </p:cNvSpPr>
            <p:nvPr userDrawn="1"/>
          </p:nvSpPr>
          <p:spPr bwMode="auto">
            <a:xfrm>
              <a:off x="5348288" y="2138363"/>
              <a:ext cx="153987" cy="146050"/>
            </a:xfrm>
            <a:custGeom>
              <a:avLst/>
              <a:gdLst>
                <a:gd name="T0" fmla="*/ 0 w 45"/>
                <a:gd name="T1" fmla="*/ 14 h 41"/>
                <a:gd name="T2" fmla="*/ 0 w 45"/>
                <a:gd name="T3" fmla="*/ 41 h 41"/>
                <a:gd name="T4" fmla="*/ 45 w 45"/>
                <a:gd name="T5" fmla="*/ 0 h 41"/>
                <a:gd name="T6" fmla="*/ 15 w 45"/>
                <a:gd name="T7" fmla="*/ 0 h 41"/>
                <a:gd name="T8" fmla="*/ 0 w 45"/>
                <a:gd name="T9" fmla="*/ 14 h 41"/>
              </a:gdLst>
              <a:ahLst/>
              <a:cxnLst>
                <a:cxn ang="0">
                  <a:pos x="T0" y="T1"/>
                </a:cxn>
                <a:cxn ang="0">
                  <a:pos x="T2" y="T3"/>
                </a:cxn>
                <a:cxn ang="0">
                  <a:pos x="T4" y="T5"/>
                </a:cxn>
                <a:cxn ang="0">
                  <a:pos x="T6" y="T7"/>
                </a:cxn>
                <a:cxn ang="0">
                  <a:pos x="T8" y="T9"/>
                </a:cxn>
              </a:cxnLst>
              <a:rect l="0" t="0" r="r" b="b"/>
              <a:pathLst>
                <a:path w="45" h="41">
                  <a:moveTo>
                    <a:pt x="0" y="14"/>
                  </a:moveTo>
                  <a:cubicBezTo>
                    <a:pt x="0" y="41"/>
                    <a:pt x="0" y="41"/>
                    <a:pt x="0" y="41"/>
                  </a:cubicBezTo>
                  <a:cubicBezTo>
                    <a:pt x="45" y="0"/>
                    <a:pt x="45" y="0"/>
                    <a:pt x="45" y="0"/>
                  </a:cubicBezTo>
                  <a:cubicBezTo>
                    <a:pt x="15" y="0"/>
                    <a:pt x="15" y="0"/>
                    <a:pt x="15" y="0"/>
                  </a:cubicBezTo>
                  <a:cubicBezTo>
                    <a:pt x="7" y="0"/>
                    <a:pt x="0" y="6"/>
                    <a:pt x="0" y="1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8" name="Freeform 6"/>
            <p:cNvSpPr>
              <a:spLocks/>
            </p:cNvSpPr>
            <p:nvPr userDrawn="1"/>
          </p:nvSpPr>
          <p:spPr bwMode="auto">
            <a:xfrm>
              <a:off x="5189538" y="2138363"/>
              <a:ext cx="150812" cy="146050"/>
            </a:xfrm>
            <a:custGeom>
              <a:avLst/>
              <a:gdLst>
                <a:gd name="T0" fmla="*/ 30 w 44"/>
                <a:gd name="T1" fmla="*/ 0 h 41"/>
                <a:gd name="T2" fmla="*/ 0 w 44"/>
                <a:gd name="T3" fmla="*/ 0 h 41"/>
                <a:gd name="T4" fmla="*/ 44 w 44"/>
                <a:gd name="T5" fmla="*/ 41 h 41"/>
                <a:gd name="T6" fmla="*/ 44 w 44"/>
                <a:gd name="T7" fmla="*/ 14 h 41"/>
                <a:gd name="T8" fmla="*/ 30 w 44"/>
                <a:gd name="T9" fmla="*/ 0 h 41"/>
              </a:gdLst>
              <a:ahLst/>
              <a:cxnLst>
                <a:cxn ang="0">
                  <a:pos x="T0" y="T1"/>
                </a:cxn>
                <a:cxn ang="0">
                  <a:pos x="T2" y="T3"/>
                </a:cxn>
                <a:cxn ang="0">
                  <a:pos x="T4" y="T5"/>
                </a:cxn>
                <a:cxn ang="0">
                  <a:pos x="T6" y="T7"/>
                </a:cxn>
                <a:cxn ang="0">
                  <a:pos x="T8" y="T9"/>
                </a:cxn>
              </a:cxnLst>
              <a:rect l="0" t="0" r="r" b="b"/>
              <a:pathLst>
                <a:path w="44" h="41">
                  <a:moveTo>
                    <a:pt x="30" y="0"/>
                  </a:moveTo>
                  <a:cubicBezTo>
                    <a:pt x="0" y="0"/>
                    <a:pt x="0" y="0"/>
                    <a:pt x="0" y="0"/>
                  </a:cubicBezTo>
                  <a:cubicBezTo>
                    <a:pt x="44" y="41"/>
                    <a:pt x="44" y="41"/>
                    <a:pt x="44" y="41"/>
                  </a:cubicBezTo>
                  <a:cubicBezTo>
                    <a:pt x="44" y="14"/>
                    <a:pt x="44" y="14"/>
                    <a:pt x="44" y="14"/>
                  </a:cubicBezTo>
                  <a:cubicBezTo>
                    <a:pt x="44" y="6"/>
                    <a:pt x="38" y="0"/>
                    <a:pt x="3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19" name="Text Placeholder 4"/>
          <p:cNvSpPr>
            <a:spLocks noGrp="1"/>
          </p:cNvSpPr>
          <p:nvPr>
            <p:ph type="body" sz="quarter" idx="12" hasCustomPrompt="1"/>
          </p:nvPr>
        </p:nvSpPr>
        <p:spPr>
          <a:xfrm>
            <a:off x="723600" y="6088766"/>
            <a:ext cx="4387639" cy="578733"/>
          </a:xfrm>
        </p:spPr>
        <p:txBody>
          <a:bodyPr anchor="b"/>
          <a:lstStyle>
            <a:lvl1pPr marL="0" indent="0">
              <a:lnSpc>
                <a:spcPct val="100000"/>
              </a:lnSpc>
              <a:spcAft>
                <a:spcPts val="0"/>
              </a:spcAft>
              <a:buNone/>
              <a:defRPr sz="1400" b="0">
                <a:solidFill>
                  <a:schemeClr val="tx2"/>
                </a:solidFill>
                <a:latin typeface="+mn-lt"/>
              </a:defRPr>
            </a:lvl1pPr>
            <a:lvl2pPr>
              <a:lnSpc>
                <a:spcPct val="100000"/>
              </a:lnSpc>
              <a:spcAft>
                <a:spcPts val="0"/>
              </a:spcAft>
              <a:defRPr sz="1400" b="0">
                <a:latin typeface="+mn-lt"/>
              </a:defRPr>
            </a:lvl2pPr>
            <a:lvl3pPr>
              <a:lnSpc>
                <a:spcPct val="100000"/>
              </a:lnSpc>
              <a:spcAft>
                <a:spcPts val="0"/>
              </a:spcAft>
              <a:defRPr sz="1400" b="0">
                <a:latin typeface="+mn-lt"/>
              </a:defRPr>
            </a:lvl3pPr>
            <a:lvl4pPr>
              <a:lnSpc>
                <a:spcPct val="100000"/>
              </a:lnSpc>
              <a:spcAft>
                <a:spcPts val="0"/>
              </a:spcAft>
              <a:defRPr sz="1400" b="0">
                <a:latin typeface="+mn-lt"/>
              </a:defRPr>
            </a:lvl4pPr>
            <a:lvl5pPr marL="0" indent="0">
              <a:lnSpc>
                <a:spcPct val="100000"/>
              </a:lnSpc>
              <a:spcAft>
                <a:spcPts val="0"/>
              </a:spcAft>
              <a:buNone/>
              <a:defRPr sz="1400" b="0">
                <a:latin typeface="+mn-lt"/>
              </a:defRPr>
            </a:lvl5pPr>
            <a:lvl6pPr marL="0" indent="0">
              <a:lnSpc>
                <a:spcPct val="100000"/>
              </a:lnSpc>
              <a:spcAft>
                <a:spcPts val="0"/>
              </a:spcAft>
              <a:buNone/>
              <a:defRPr sz="1400" b="0">
                <a:latin typeface="+mn-lt"/>
              </a:defRPr>
            </a:lvl6pPr>
            <a:lvl7pPr marL="0" indent="0">
              <a:lnSpc>
                <a:spcPct val="100000"/>
              </a:lnSpc>
              <a:spcAft>
                <a:spcPts val="0"/>
              </a:spcAft>
              <a:buNone/>
              <a:defRPr sz="1400" b="0">
                <a:latin typeface="+mn-lt"/>
              </a:defRPr>
            </a:lvl7pPr>
            <a:lvl8pPr marL="0" indent="0">
              <a:lnSpc>
                <a:spcPct val="100000"/>
              </a:lnSpc>
              <a:spcAft>
                <a:spcPts val="0"/>
              </a:spcAft>
              <a:buNone/>
              <a:defRPr sz="1400" b="0">
                <a:latin typeface="+mn-lt"/>
              </a:defRPr>
            </a:lvl8pPr>
            <a:lvl9pPr marL="0" indent="0">
              <a:lnSpc>
                <a:spcPct val="100000"/>
              </a:lnSpc>
              <a:spcAft>
                <a:spcPts val="0"/>
              </a:spcAft>
              <a:buNone/>
              <a:defRPr sz="1400" b="0">
                <a:latin typeface="+mn-lt"/>
              </a:defRPr>
            </a:lvl9pPr>
          </a:lstStyle>
          <a:p>
            <a:pPr lvl="0"/>
            <a:r>
              <a:rPr lang="en-US" dirty="0"/>
              <a:t>Presenter name here</a:t>
            </a:r>
          </a:p>
        </p:txBody>
      </p:sp>
      <p:pic>
        <p:nvPicPr>
          <p:cNvPr id="20" name="Picture 1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3600" y="339245"/>
            <a:ext cx="1579847" cy="921003"/>
          </a:xfrm>
          <a:prstGeom prst="rect">
            <a:avLst/>
          </a:prstGeom>
        </p:spPr>
      </p:pic>
      <p:sp>
        <p:nvSpPr>
          <p:cNvPr id="21" name="TextBox 20"/>
          <p:cNvSpPr txBox="1"/>
          <p:nvPr userDrawn="1"/>
        </p:nvSpPr>
        <p:spPr>
          <a:xfrm>
            <a:off x="723600" y="7077600"/>
            <a:ext cx="3369365" cy="216000"/>
          </a:xfrm>
          <a:prstGeom prst="rect">
            <a:avLst/>
          </a:prstGeom>
          <a:noFill/>
        </p:spPr>
        <p:txBody>
          <a:bodyPr wrap="square" lIns="0" tIns="0" rIns="0" bIns="0" rtlCol="0" anchor="ctr">
            <a:noAutofit/>
          </a:bodyPr>
          <a:lstStyle/>
          <a:p>
            <a:r>
              <a:rPr lang="en-AU" sz="800" spc="40" baseline="0" dirty="0">
                <a:solidFill>
                  <a:schemeClr val="tx2"/>
                </a:solidFill>
              </a:rPr>
              <a:t>Strictly Confidential © Soho Flordis International Group</a:t>
            </a:r>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11239" y="3592950"/>
            <a:ext cx="5260859" cy="3553975"/>
          </a:xfrm>
          <a:prstGeom prst="rect">
            <a:avLst/>
          </a:prstGeom>
        </p:spPr>
      </p:pic>
      <p:sp>
        <p:nvSpPr>
          <p:cNvPr id="12" name="Title 1"/>
          <p:cNvSpPr>
            <a:spLocks noGrp="1"/>
          </p:cNvSpPr>
          <p:nvPr>
            <p:ph type="title" hasCustomPrompt="1"/>
          </p:nvPr>
        </p:nvSpPr>
        <p:spPr>
          <a:xfrm>
            <a:off x="723600" y="1961345"/>
            <a:ext cx="9606769" cy="1069470"/>
          </a:xfrm>
        </p:spPr>
        <p:txBody>
          <a:bodyPr anchor="b"/>
          <a:lstStyle>
            <a:lvl1pPr>
              <a:lnSpc>
                <a:spcPts val="3800"/>
              </a:lnSpc>
              <a:defRPr sz="3600" b="0" baseline="0">
                <a:solidFill>
                  <a:schemeClr val="tx2"/>
                </a:solidFill>
                <a:latin typeface="+mj-lt"/>
              </a:defRPr>
            </a:lvl1pPr>
          </a:lstStyle>
          <a:p>
            <a:r>
              <a:rPr lang="en-US" dirty="0"/>
              <a:t>Presentation </a:t>
            </a:r>
            <a:br>
              <a:rPr lang="en-US" dirty="0"/>
            </a:br>
            <a:r>
              <a:rPr lang="en-US" dirty="0"/>
              <a:t>Title Goes Here</a:t>
            </a:r>
            <a:endParaRPr lang="en-AU" dirty="0"/>
          </a:p>
        </p:txBody>
      </p:sp>
    </p:spTree>
    <p:extLst>
      <p:ext uri="{BB962C8B-B14F-4D97-AF65-F5344CB8AC3E}">
        <p14:creationId xmlns:p14="http://schemas.microsoft.com/office/powerpoint/2010/main" val="1092291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ft Imag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8" name="Slide Number Placeholder 7"/>
          <p:cNvSpPr>
            <a:spLocks noGrp="1"/>
          </p:cNvSpPr>
          <p:nvPr>
            <p:ph type="sldNum" sz="quarter" idx="11"/>
          </p:nvPr>
        </p:nvSpPr>
        <p:spPr/>
        <p:txBody>
          <a:bodyPr/>
          <a:lstStyle/>
          <a:p>
            <a:fld id="{A9049AB7-F4AD-45E7-BF40-7C1A0028ACB9}" type="slidenum">
              <a:rPr lang="en-AU" smtClean="0"/>
              <a:pPr/>
              <a:t>‹#›</a:t>
            </a:fld>
            <a:endParaRPr lang="en-AU" dirty="0"/>
          </a:p>
        </p:txBody>
      </p:sp>
      <p:sp>
        <p:nvSpPr>
          <p:cNvPr id="5" name="Content Placeholder 2"/>
          <p:cNvSpPr>
            <a:spLocks noGrp="1"/>
          </p:cNvSpPr>
          <p:nvPr>
            <p:ph idx="12"/>
          </p:nvPr>
        </p:nvSpPr>
        <p:spPr>
          <a:xfrm>
            <a:off x="5745600" y="1828540"/>
            <a:ext cx="4604400" cy="469132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6"/>
          <p:cNvSpPr>
            <a:spLocks noGrp="1"/>
          </p:cNvSpPr>
          <p:nvPr>
            <p:ph type="pic" sz="quarter" idx="13"/>
          </p:nvPr>
        </p:nvSpPr>
        <p:spPr>
          <a:xfrm>
            <a:off x="723599" y="1112838"/>
            <a:ext cx="4604400" cy="5407026"/>
          </a:xfrm>
          <a:solidFill>
            <a:schemeClr val="bg2">
              <a:lumMod val="95000"/>
            </a:schemeClr>
          </a:solidFill>
        </p:spPr>
        <p:txBody>
          <a:bodyPr anchor="ctr"/>
          <a:lstStyle>
            <a:lvl1pPr marL="0" indent="0" algn="ctr">
              <a:buNone/>
              <a:defRPr sz="1400"/>
            </a:lvl1pPr>
          </a:lstStyle>
          <a:p>
            <a:r>
              <a:rPr lang="en-US"/>
              <a:t>Click icon to add picture</a:t>
            </a:r>
            <a:endParaRPr lang="en-AU"/>
          </a:p>
        </p:txBody>
      </p:sp>
    </p:spTree>
    <p:extLst>
      <p:ext uri="{BB962C8B-B14F-4D97-AF65-F5344CB8AC3E}">
        <p14:creationId xmlns:p14="http://schemas.microsoft.com/office/powerpoint/2010/main" val="2591832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ight Image and Content">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p>
            <a:fld id="{A9049AB7-F4AD-45E7-BF40-7C1A0028ACB9}" type="slidenum">
              <a:rPr lang="en-AU" smtClean="0"/>
              <a:pPr/>
              <a:t>‹#›</a:t>
            </a:fld>
            <a:endParaRPr lang="en-AU" dirty="0"/>
          </a:p>
        </p:txBody>
      </p:sp>
      <p:sp>
        <p:nvSpPr>
          <p:cNvPr id="5" name="Content Placeholder 2"/>
          <p:cNvSpPr>
            <a:spLocks noGrp="1"/>
          </p:cNvSpPr>
          <p:nvPr>
            <p:ph idx="12"/>
          </p:nvPr>
        </p:nvSpPr>
        <p:spPr>
          <a:xfrm>
            <a:off x="725557" y="1440000"/>
            <a:ext cx="5608568" cy="5234247"/>
          </a:xfrm>
        </p:spPr>
        <p:txBody>
          <a:bodyPr/>
          <a:lstStyle>
            <a:lvl1pPr marL="252000" indent="-252000">
              <a:buFont typeface="Arial" panose="020B0604020202020204" pitchFamily="34" charset="0"/>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6"/>
          <p:cNvSpPr>
            <a:spLocks noGrp="1"/>
          </p:cNvSpPr>
          <p:nvPr>
            <p:ph type="pic" sz="quarter" idx="13"/>
          </p:nvPr>
        </p:nvSpPr>
        <p:spPr>
          <a:xfrm>
            <a:off x="6753225" y="695326"/>
            <a:ext cx="2690813" cy="3267074"/>
          </a:xfrm>
          <a:solidFill>
            <a:schemeClr val="bg2">
              <a:lumMod val="95000"/>
            </a:schemeClr>
          </a:solidFill>
        </p:spPr>
        <p:txBody>
          <a:bodyPr anchor="ctr"/>
          <a:lstStyle>
            <a:lvl1pPr marL="0" indent="0" algn="ctr">
              <a:buNone/>
              <a:defRPr sz="1400"/>
            </a:lvl1pPr>
          </a:lstStyle>
          <a:p>
            <a:r>
              <a:rPr lang="en-US"/>
              <a:t>Click icon to add picture</a:t>
            </a:r>
            <a:endParaRPr lang="en-AU"/>
          </a:p>
        </p:txBody>
      </p:sp>
      <p:sp>
        <p:nvSpPr>
          <p:cNvPr id="2" name="Title 1"/>
          <p:cNvSpPr>
            <a:spLocks noGrp="1"/>
          </p:cNvSpPr>
          <p:nvPr>
            <p:ph type="title"/>
          </p:nvPr>
        </p:nvSpPr>
        <p:spPr>
          <a:xfrm>
            <a:off x="723900" y="345334"/>
            <a:ext cx="5610225" cy="588116"/>
          </a:xfrm>
        </p:spPr>
        <p:txBody>
          <a:bodyPr/>
          <a:lstStyle>
            <a:lvl1pPr>
              <a:defRPr sz="2800"/>
            </a:lvl1pPr>
          </a:lstStyle>
          <a:p>
            <a:r>
              <a:rPr lang="en-US" dirty="0"/>
              <a:t>Click to edit Master title style</a:t>
            </a:r>
            <a:endParaRPr lang="en-AU" dirty="0"/>
          </a:p>
        </p:txBody>
      </p:sp>
    </p:spTree>
    <p:extLst>
      <p:ext uri="{BB962C8B-B14F-4D97-AF65-F5344CB8AC3E}">
        <p14:creationId xmlns:p14="http://schemas.microsoft.com/office/powerpoint/2010/main" val="3366486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orizontal large imag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8" name="Slide Number Placeholder 7"/>
          <p:cNvSpPr>
            <a:spLocks noGrp="1"/>
          </p:cNvSpPr>
          <p:nvPr>
            <p:ph type="sldNum" sz="quarter" idx="11"/>
          </p:nvPr>
        </p:nvSpPr>
        <p:spPr/>
        <p:txBody>
          <a:bodyPr/>
          <a:lstStyle/>
          <a:p>
            <a:fld id="{A9049AB7-F4AD-45E7-BF40-7C1A0028ACB9}" type="slidenum">
              <a:rPr lang="en-AU" smtClean="0"/>
              <a:pPr/>
              <a:t>‹#›</a:t>
            </a:fld>
            <a:endParaRPr lang="en-AU" dirty="0"/>
          </a:p>
        </p:txBody>
      </p:sp>
      <p:sp>
        <p:nvSpPr>
          <p:cNvPr id="5" name="Content Placeholder 2"/>
          <p:cNvSpPr>
            <a:spLocks noGrp="1"/>
          </p:cNvSpPr>
          <p:nvPr>
            <p:ph idx="12"/>
          </p:nvPr>
        </p:nvSpPr>
        <p:spPr>
          <a:xfrm>
            <a:off x="725557" y="4561009"/>
            <a:ext cx="9624943" cy="19588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6"/>
          <p:cNvSpPr>
            <a:spLocks noGrp="1"/>
          </p:cNvSpPr>
          <p:nvPr>
            <p:ph type="pic" sz="quarter" idx="13"/>
          </p:nvPr>
        </p:nvSpPr>
        <p:spPr>
          <a:xfrm>
            <a:off x="723600" y="1112838"/>
            <a:ext cx="9626400" cy="3147663"/>
          </a:xfrm>
          <a:solidFill>
            <a:schemeClr val="bg2">
              <a:lumMod val="95000"/>
            </a:schemeClr>
          </a:solidFill>
        </p:spPr>
        <p:txBody>
          <a:bodyPr anchor="ctr"/>
          <a:lstStyle>
            <a:lvl1pPr marL="0" indent="0" algn="ctr">
              <a:buNone/>
              <a:defRPr sz="1400"/>
            </a:lvl1pPr>
          </a:lstStyle>
          <a:p>
            <a:r>
              <a:rPr lang="en-US"/>
              <a:t>Click icon to add picture</a:t>
            </a:r>
            <a:endParaRPr lang="en-AU"/>
          </a:p>
        </p:txBody>
      </p:sp>
    </p:spTree>
    <p:extLst>
      <p:ext uri="{BB962C8B-B14F-4D97-AF65-F5344CB8AC3E}">
        <p14:creationId xmlns:p14="http://schemas.microsoft.com/office/powerpoint/2010/main" val="17712083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 Big Bullets">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p>
            <a:fld id="{A9049AB7-F4AD-45E7-BF40-7C1A0028ACB9}" type="slidenum">
              <a:rPr lang="en-AU" smtClean="0"/>
              <a:pPr/>
              <a:t>‹#›</a:t>
            </a:fld>
            <a:endParaRPr lang="en-AU" dirty="0"/>
          </a:p>
        </p:txBody>
      </p:sp>
      <p:sp>
        <p:nvSpPr>
          <p:cNvPr id="3" name="Title 2"/>
          <p:cNvSpPr>
            <a:spLocks noGrp="1"/>
          </p:cNvSpPr>
          <p:nvPr>
            <p:ph type="title"/>
          </p:nvPr>
        </p:nvSpPr>
        <p:spPr/>
        <p:txBody>
          <a:bodyPr/>
          <a:lstStyle/>
          <a:p>
            <a:r>
              <a:rPr lang="en-US" dirty="0"/>
              <a:t>Click to edit Master title style</a:t>
            </a:r>
            <a:endParaRPr lang="en-AU" dirty="0"/>
          </a:p>
        </p:txBody>
      </p:sp>
      <p:sp>
        <p:nvSpPr>
          <p:cNvPr id="5" name="Text Placeholder 4"/>
          <p:cNvSpPr>
            <a:spLocks noGrp="1"/>
          </p:cNvSpPr>
          <p:nvPr>
            <p:ph type="body" sz="quarter" idx="12"/>
          </p:nvPr>
        </p:nvSpPr>
        <p:spPr>
          <a:xfrm>
            <a:off x="725452" y="1440000"/>
            <a:ext cx="9624548" cy="828000"/>
          </a:xfrm>
        </p:spPr>
        <p:txBody>
          <a:bodyPr/>
          <a:lstStyle/>
          <a:p>
            <a:pPr lvl="0"/>
            <a:r>
              <a:rPr lang="en-US" dirty="0"/>
              <a:t>Click to edit Master text styles</a:t>
            </a:r>
          </a:p>
          <a:p>
            <a:pPr lvl="1"/>
            <a:r>
              <a:rPr lang="en-US" dirty="0"/>
              <a:t>Second level</a:t>
            </a:r>
          </a:p>
        </p:txBody>
      </p:sp>
      <p:sp>
        <p:nvSpPr>
          <p:cNvPr id="31" name="Text Placeholder 4"/>
          <p:cNvSpPr>
            <a:spLocks noGrp="1"/>
          </p:cNvSpPr>
          <p:nvPr>
            <p:ph type="body" sz="quarter" idx="13"/>
          </p:nvPr>
        </p:nvSpPr>
        <p:spPr>
          <a:xfrm>
            <a:off x="725453" y="2688000"/>
            <a:ext cx="9624547" cy="828000"/>
          </a:xfrm>
        </p:spPr>
        <p:txBody>
          <a:bodyPr/>
          <a:lstStyle/>
          <a:p>
            <a:pPr lvl="0"/>
            <a:r>
              <a:rPr lang="en-US"/>
              <a:t>Click to edit Master text styles</a:t>
            </a:r>
          </a:p>
          <a:p>
            <a:pPr lvl="1"/>
            <a:r>
              <a:rPr lang="en-US"/>
              <a:t>Second level</a:t>
            </a:r>
          </a:p>
        </p:txBody>
      </p:sp>
      <p:sp>
        <p:nvSpPr>
          <p:cNvPr id="32" name="Text Placeholder 4"/>
          <p:cNvSpPr>
            <a:spLocks noGrp="1"/>
          </p:cNvSpPr>
          <p:nvPr>
            <p:ph type="body" sz="quarter" idx="14"/>
          </p:nvPr>
        </p:nvSpPr>
        <p:spPr>
          <a:xfrm>
            <a:off x="725557" y="3936000"/>
            <a:ext cx="9624443" cy="828000"/>
          </a:xfrm>
        </p:spPr>
        <p:txBody>
          <a:bodyPr/>
          <a:lstStyle/>
          <a:p>
            <a:pPr lvl="0"/>
            <a:r>
              <a:rPr lang="en-US"/>
              <a:t>Click to edit Master text styles</a:t>
            </a:r>
          </a:p>
          <a:p>
            <a:pPr lvl="1"/>
            <a:r>
              <a:rPr lang="en-US"/>
              <a:t>Second level</a:t>
            </a:r>
          </a:p>
        </p:txBody>
      </p:sp>
      <p:sp>
        <p:nvSpPr>
          <p:cNvPr id="33" name="Text Placeholder 4"/>
          <p:cNvSpPr>
            <a:spLocks noGrp="1"/>
          </p:cNvSpPr>
          <p:nvPr>
            <p:ph type="body" sz="quarter" idx="15"/>
          </p:nvPr>
        </p:nvSpPr>
        <p:spPr>
          <a:xfrm>
            <a:off x="715617" y="5184000"/>
            <a:ext cx="9634383" cy="828000"/>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6316356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8" name="Slide Number Placeholder 7"/>
          <p:cNvSpPr>
            <a:spLocks noGrp="1"/>
          </p:cNvSpPr>
          <p:nvPr>
            <p:ph type="sldNum" sz="quarter" idx="11"/>
          </p:nvPr>
        </p:nvSpPr>
        <p:spPr/>
        <p:txBody>
          <a:bodyPr/>
          <a:lstStyle/>
          <a:p>
            <a:fld id="{A9049AB7-F4AD-45E7-BF40-7C1A0028ACB9}" type="slidenum">
              <a:rPr lang="en-AU" smtClean="0"/>
              <a:pPr/>
              <a:t>‹#›</a:t>
            </a:fld>
            <a:endParaRPr lang="en-AU" dirty="0"/>
          </a:p>
        </p:txBody>
      </p:sp>
      <p:sp>
        <p:nvSpPr>
          <p:cNvPr id="5" name="Table Placeholder 4"/>
          <p:cNvSpPr>
            <a:spLocks noGrp="1"/>
          </p:cNvSpPr>
          <p:nvPr>
            <p:ph type="tbl" sz="quarter" idx="12" hasCustomPrompt="1"/>
          </p:nvPr>
        </p:nvSpPr>
        <p:spPr>
          <a:xfrm>
            <a:off x="723600" y="1439999"/>
            <a:ext cx="9626190" cy="5079863"/>
          </a:xfrm>
        </p:spPr>
        <p:txBody>
          <a:bodyPr anchor="ctr"/>
          <a:lstStyle>
            <a:lvl1pPr marL="0" indent="0" algn="ctr">
              <a:buNone/>
              <a:defRPr baseline="0"/>
            </a:lvl1pPr>
          </a:lstStyle>
          <a:p>
            <a:r>
              <a:rPr lang="en-AU" dirty="0"/>
              <a:t>Click icon to insert Table</a:t>
            </a:r>
          </a:p>
        </p:txBody>
      </p:sp>
    </p:spTree>
    <p:extLst>
      <p:ext uri="{BB962C8B-B14F-4D97-AF65-F5344CB8AC3E}">
        <p14:creationId xmlns:p14="http://schemas.microsoft.com/office/powerpoint/2010/main" val="472440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Graph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8" name="Slide Number Placeholder 7"/>
          <p:cNvSpPr>
            <a:spLocks noGrp="1"/>
          </p:cNvSpPr>
          <p:nvPr>
            <p:ph type="sldNum" sz="quarter" idx="11"/>
          </p:nvPr>
        </p:nvSpPr>
        <p:spPr/>
        <p:txBody>
          <a:bodyPr/>
          <a:lstStyle/>
          <a:p>
            <a:fld id="{A9049AB7-F4AD-45E7-BF40-7C1A0028ACB9}" type="slidenum">
              <a:rPr lang="en-AU" smtClean="0"/>
              <a:pPr/>
              <a:t>‹#›</a:t>
            </a:fld>
            <a:endParaRPr lang="en-AU" dirty="0"/>
          </a:p>
        </p:txBody>
      </p:sp>
      <p:sp>
        <p:nvSpPr>
          <p:cNvPr id="6" name="Chart Placeholder 5"/>
          <p:cNvSpPr>
            <a:spLocks noGrp="1"/>
          </p:cNvSpPr>
          <p:nvPr>
            <p:ph type="chart" sz="quarter" idx="13" hasCustomPrompt="1"/>
          </p:nvPr>
        </p:nvSpPr>
        <p:spPr>
          <a:xfrm>
            <a:off x="723600" y="1441450"/>
            <a:ext cx="4604400" cy="5078413"/>
          </a:xfrm>
        </p:spPr>
        <p:txBody>
          <a:bodyPr anchor="ctr"/>
          <a:lstStyle>
            <a:lvl1pPr marL="0" indent="0" algn="ctr">
              <a:buNone/>
              <a:defRPr baseline="0"/>
            </a:lvl1pPr>
          </a:lstStyle>
          <a:p>
            <a:r>
              <a:rPr lang="en-AU" dirty="0"/>
              <a:t>Click icon to insert chart</a:t>
            </a:r>
          </a:p>
        </p:txBody>
      </p:sp>
      <p:sp>
        <p:nvSpPr>
          <p:cNvPr id="9" name="Chart Placeholder 5"/>
          <p:cNvSpPr>
            <a:spLocks noGrp="1"/>
          </p:cNvSpPr>
          <p:nvPr>
            <p:ph type="chart" sz="quarter" idx="14" hasCustomPrompt="1"/>
          </p:nvPr>
        </p:nvSpPr>
        <p:spPr>
          <a:xfrm>
            <a:off x="5745600" y="1441450"/>
            <a:ext cx="4604400" cy="5078413"/>
          </a:xfrm>
        </p:spPr>
        <p:txBody>
          <a:bodyPr anchor="ctr"/>
          <a:lstStyle>
            <a:lvl1pPr marL="0" indent="0" algn="ctr">
              <a:buNone/>
              <a:defRPr baseline="0"/>
            </a:lvl1pPr>
          </a:lstStyle>
          <a:p>
            <a:r>
              <a:rPr lang="en-AU" dirty="0"/>
              <a:t>Click icon to insert chart</a:t>
            </a:r>
          </a:p>
        </p:txBody>
      </p:sp>
    </p:spTree>
    <p:extLst>
      <p:ext uri="{BB962C8B-B14F-4D97-AF65-F5344CB8AC3E}">
        <p14:creationId xmlns:p14="http://schemas.microsoft.com/office/powerpoint/2010/main" val="42364760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3 PullOut Boxes">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r="2946"/>
          <a:stretch/>
        </p:blipFill>
        <p:spPr>
          <a:xfrm>
            <a:off x="982303" y="254819"/>
            <a:ext cx="9708851" cy="6440437"/>
          </a:xfrm>
          <a:prstGeom prst="rect">
            <a:avLst/>
          </a:prstGeom>
        </p:spPr>
      </p:pic>
      <p:sp>
        <p:nvSpPr>
          <p:cNvPr id="8" name="Slide Number Placeholder 7"/>
          <p:cNvSpPr>
            <a:spLocks noGrp="1"/>
          </p:cNvSpPr>
          <p:nvPr>
            <p:ph type="sldNum" sz="quarter" idx="11"/>
          </p:nvPr>
        </p:nvSpPr>
        <p:spPr/>
        <p:txBody>
          <a:bodyPr/>
          <a:lstStyle/>
          <a:p>
            <a:fld id="{A9049AB7-F4AD-45E7-BF40-7C1A0028ACB9}" type="slidenum">
              <a:rPr lang="en-AU" smtClean="0"/>
              <a:pPr/>
              <a:t>‹#›</a:t>
            </a:fld>
            <a:endParaRPr lang="en-AU" dirty="0"/>
          </a:p>
        </p:txBody>
      </p:sp>
      <p:sp>
        <p:nvSpPr>
          <p:cNvPr id="4" name="Title 3"/>
          <p:cNvSpPr>
            <a:spLocks noGrp="1"/>
          </p:cNvSpPr>
          <p:nvPr>
            <p:ph type="title"/>
          </p:nvPr>
        </p:nvSpPr>
        <p:spPr/>
        <p:txBody>
          <a:bodyPr/>
          <a:lstStyle/>
          <a:p>
            <a:r>
              <a:rPr lang="en-US"/>
              <a:t>Click to edit Master title style</a:t>
            </a:r>
            <a:endParaRPr lang="en-AU"/>
          </a:p>
        </p:txBody>
      </p:sp>
      <p:sp>
        <p:nvSpPr>
          <p:cNvPr id="16" name="TextBox 15"/>
          <p:cNvSpPr txBox="1"/>
          <p:nvPr userDrawn="1"/>
        </p:nvSpPr>
        <p:spPr>
          <a:xfrm>
            <a:off x="723600" y="7077600"/>
            <a:ext cx="3369365" cy="216000"/>
          </a:xfrm>
          <a:prstGeom prst="rect">
            <a:avLst/>
          </a:prstGeom>
          <a:noFill/>
        </p:spPr>
        <p:txBody>
          <a:bodyPr wrap="square" lIns="0" tIns="0" rIns="0" bIns="0" rtlCol="0" anchor="ctr">
            <a:noAutofit/>
          </a:bodyPr>
          <a:lstStyle/>
          <a:p>
            <a:r>
              <a:rPr lang="en-AU" sz="800" spc="40" baseline="0" dirty="0">
                <a:solidFill>
                  <a:schemeClr val="tx2"/>
                </a:solidFill>
              </a:rPr>
              <a:t>Strictly Confidential © Soho Flordis International Group</a:t>
            </a:r>
          </a:p>
        </p:txBody>
      </p:sp>
      <p:grpSp>
        <p:nvGrpSpPr>
          <p:cNvPr id="18" name="Group 17"/>
          <p:cNvGrpSpPr/>
          <p:nvPr userDrawn="1"/>
        </p:nvGrpSpPr>
        <p:grpSpPr>
          <a:xfrm>
            <a:off x="9681061" y="-1604"/>
            <a:ext cx="1013011" cy="712435"/>
            <a:chOff x="9681061" y="-1604"/>
            <a:chExt cx="1013011" cy="712435"/>
          </a:xfrm>
        </p:grpSpPr>
        <p:sp>
          <p:nvSpPr>
            <p:cNvPr id="20" name="Rectangle: Rounded Corners 11"/>
            <p:cNvSpPr/>
            <p:nvPr userDrawn="1"/>
          </p:nvSpPr>
          <p:spPr>
            <a:xfrm>
              <a:off x="9681061" y="-1604"/>
              <a:ext cx="1013011" cy="712435"/>
            </a:xfrm>
            <a:custGeom>
              <a:avLst/>
              <a:gdLst>
                <a:gd name="connsiteX0" fmla="*/ 0 w 1321365"/>
                <a:gd name="connsiteY0" fmla="*/ 282390 h 1001169"/>
                <a:gd name="connsiteX1" fmla="*/ 282390 w 1321365"/>
                <a:gd name="connsiteY1" fmla="*/ 0 h 1001169"/>
                <a:gd name="connsiteX2" fmla="*/ 1038975 w 1321365"/>
                <a:gd name="connsiteY2" fmla="*/ 0 h 1001169"/>
                <a:gd name="connsiteX3" fmla="*/ 1321365 w 1321365"/>
                <a:gd name="connsiteY3" fmla="*/ 282390 h 1001169"/>
                <a:gd name="connsiteX4" fmla="*/ 1321365 w 1321365"/>
                <a:gd name="connsiteY4" fmla="*/ 718779 h 1001169"/>
                <a:gd name="connsiteX5" fmla="*/ 1038975 w 1321365"/>
                <a:gd name="connsiteY5" fmla="*/ 1001169 h 1001169"/>
                <a:gd name="connsiteX6" fmla="*/ 282390 w 1321365"/>
                <a:gd name="connsiteY6" fmla="*/ 1001169 h 1001169"/>
                <a:gd name="connsiteX7" fmla="*/ 0 w 1321365"/>
                <a:gd name="connsiteY7" fmla="*/ 718779 h 1001169"/>
                <a:gd name="connsiteX8" fmla="*/ 0 w 1321365"/>
                <a:gd name="connsiteY8" fmla="*/ 282390 h 1001169"/>
                <a:gd name="connsiteX0" fmla="*/ 0 w 1321365"/>
                <a:gd name="connsiteY0" fmla="*/ 282390 h 1001169"/>
                <a:gd name="connsiteX1" fmla="*/ 282390 w 1321365"/>
                <a:gd name="connsiteY1" fmla="*/ 0 h 1001169"/>
                <a:gd name="connsiteX2" fmla="*/ 1038975 w 1321365"/>
                <a:gd name="connsiteY2" fmla="*/ 0 h 1001169"/>
                <a:gd name="connsiteX3" fmla="*/ 1321365 w 1321365"/>
                <a:gd name="connsiteY3" fmla="*/ 282390 h 1001169"/>
                <a:gd name="connsiteX4" fmla="*/ 1321365 w 1321365"/>
                <a:gd name="connsiteY4" fmla="*/ 718779 h 1001169"/>
                <a:gd name="connsiteX5" fmla="*/ 1038975 w 1321365"/>
                <a:gd name="connsiteY5" fmla="*/ 1001169 h 1001169"/>
                <a:gd name="connsiteX6" fmla="*/ 282390 w 1321365"/>
                <a:gd name="connsiteY6" fmla="*/ 1001169 h 1001169"/>
                <a:gd name="connsiteX7" fmla="*/ 0 w 1321365"/>
                <a:gd name="connsiteY7" fmla="*/ 718779 h 1001169"/>
                <a:gd name="connsiteX8" fmla="*/ 0 w 1321365"/>
                <a:gd name="connsiteY8" fmla="*/ 282390 h 1001169"/>
                <a:gd name="connsiteX0" fmla="*/ 0 w 1321365"/>
                <a:gd name="connsiteY0" fmla="*/ 282390 h 1001169"/>
                <a:gd name="connsiteX1" fmla="*/ 1038975 w 1321365"/>
                <a:gd name="connsiteY1" fmla="*/ 0 h 1001169"/>
                <a:gd name="connsiteX2" fmla="*/ 1321365 w 1321365"/>
                <a:gd name="connsiteY2" fmla="*/ 282390 h 1001169"/>
                <a:gd name="connsiteX3" fmla="*/ 1321365 w 1321365"/>
                <a:gd name="connsiteY3" fmla="*/ 718779 h 1001169"/>
                <a:gd name="connsiteX4" fmla="*/ 1038975 w 1321365"/>
                <a:gd name="connsiteY4" fmla="*/ 1001169 h 1001169"/>
                <a:gd name="connsiteX5" fmla="*/ 282390 w 1321365"/>
                <a:gd name="connsiteY5" fmla="*/ 1001169 h 1001169"/>
                <a:gd name="connsiteX6" fmla="*/ 0 w 1321365"/>
                <a:gd name="connsiteY6" fmla="*/ 718779 h 1001169"/>
                <a:gd name="connsiteX7" fmla="*/ 0 w 1321365"/>
                <a:gd name="connsiteY7" fmla="*/ 282390 h 1001169"/>
                <a:gd name="connsiteX0" fmla="*/ 0 w 1321365"/>
                <a:gd name="connsiteY0" fmla="*/ 282390 h 1001169"/>
                <a:gd name="connsiteX1" fmla="*/ 1038975 w 1321365"/>
                <a:gd name="connsiteY1" fmla="*/ 0 h 1001169"/>
                <a:gd name="connsiteX2" fmla="*/ 1321365 w 1321365"/>
                <a:gd name="connsiteY2" fmla="*/ 282390 h 1001169"/>
                <a:gd name="connsiteX3" fmla="*/ 1038975 w 1321365"/>
                <a:gd name="connsiteY3" fmla="*/ 1001169 h 1001169"/>
                <a:gd name="connsiteX4" fmla="*/ 282390 w 1321365"/>
                <a:gd name="connsiteY4" fmla="*/ 1001169 h 1001169"/>
                <a:gd name="connsiteX5" fmla="*/ 0 w 1321365"/>
                <a:gd name="connsiteY5" fmla="*/ 718779 h 1001169"/>
                <a:gd name="connsiteX6" fmla="*/ 0 w 1321365"/>
                <a:gd name="connsiteY6" fmla="*/ 282390 h 1001169"/>
                <a:gd name="connsiteX0" fmla="*/ 0 w 1151883"/>
                <a:gd name="connsiteY0" fmla="*/ 282390 h 1001169"/>
                <a:gd name="connsiteX1" fmla="*/ 1038975 w 1151883"/>
                <a:gd name="connsiteY1" fmla="*/ 0 h 1001169"/>
                <a:gd name="connsiteX2" fmla="*/ 1038975 w 1151883"/>
                <a:gd name="connsiteY2" fmla="*/ 1001169 h 1001169"/>
                <a:gd name="connsiteX3" fmla="*/ 282390 w 1151883"/>
                <a:gd name="connsiteY3" fmla="*/ 1001169 h 1001169"/>
                <a:gd name="connsiteX4" fmla="*/ 0 w 1151883"/>
                <a:gd name="connsiteY4" fmla="*/ 718779 h 1001169"/>
                <a:gd name="connsiteX5" fmla="*/ 0 w 1151883"/>
                <a:gd name="connsiteY5" fmla="*/ 282390 h 1001169"/>
                <a:gd name="connsiteX0" fmla="*/ 0 w 1151883"/>
                <a:gd name="connsiteY0" fmla="*/ 282390 h 1001169"/>
                <a:gd name="connsiteX1" fmla="*/ 1038975 w 1151883"/>
                <a:gd name="connsiteY1" fmla="*/ 0 h 1001169"/>
                <a:gd name="connsiteX2" fmla="*/ 1038975 w 1151883"/>
                <a:gd name="connsiteY2" fmla="*/ 1001169 h 1001169"/>
                <a:gd name="connsiteX3" fmla="*/ 282390 w 1151883"/>
                <a:gd name="connsiteY3" fmla="*/ 1001169 h 1001169"/>
                <a:gd name="connsiteX4" fmla="*/ 0 w 1151883"/>
                <a:gd name="connsiteY4" fmla="*/ 718779 h 1001169"/>
                <a:gd name="connsiteX5" fmla="*/ 0 w 1151883"/>
                <a:gd name="connsiteY5" fmla="*/ 282390 h 1001169"/>
                <a:gd name="connsiteX0" fmla="*/ 0 w 1132775"/>
                <a:gd name="connsiteY0" fmla="*/ 51072 h 769851"/>
                <a:gd name="connsiteX1" fmla="*/ 1001652 w 1132775"/>
                <a:gd name="connsiteY1" fmla="*/ 59797 h 769851"/>
                <a:gd name="connsiteX2" fmla="*/ 1038975 w 1132775"/>
                <a:gd name="connsiteY2" fmla="*/ 769851 h 769851"/>
                <a:gd name="connsiteX3" fmla="*/ 282390 w 1132775"/>
                <a:gd name="connsiteY3" fmla="*/ 769851 h 769851"/>
                <a:gd name="connsiteX4" fmla="*/ 0 w 1132775"/>
                <a:gd name="connsiteY4" fmla="*/ 487461 h 769851"/>
                <a:gd name="connsiteX5" fmla="*/ 0 w 1132775"/>
                <a:gd name="connsiteY5" fmla="*/ 51072 h 769851"/>
                <a:gd name="connsiteX0" fmla="*/ 0 w 1132775"/>
                <a:gd name="connsiteY0" fmla="*/ 3561 h 722340"/>
                <a:gd name="connsiteX1" fmla="*/ 1001652 w 1132775"/>
                <a:gd name="connsiteY1" fmla="*/ 12286 h 722340"/>
                <a:gd name="connsiteX2" fmla="*/ 1038975 w 1132775"/>
                <a:gd name="connsiteY2" fmla="*/ 722340 h 722340"/>
                <a:gd name="connsiteX3" fmla="*/ 282390 w 1132775"/>
                <a:gd name="connsiteY3" fmla="*/ 722340 h 722340"/>
                <a:gd name="connsiteX4" fmla="*/ 0 w 1132775"/>
                <a:gd name="connsiteY4" fmla="*/ 439950 h 722340"/>
                <a:gd name="connsiteX5" fmla="*/ 0 w 1132775"/>
                <a:gd name="connsiteY5" fmla="*/ 3561 h 722340"/>
                <a:gd name="connsiteX0" fmla="*/ 0 w 1135156"/>
                <a:gd name="connsiteY0" fmla="*/ 5354 h 714608"/>
                <a:gd name="connsiteX1" fmla="*/ 1004033 w 1135156"/>
                <a:gd name="connsiteY1" fmla="*/ 4554 h 714608"/>
                <a:gd name="connsiteX2" fmla="*/ 1041356 w 1135156"/>
                <a:gd name="connsiteY2" fmla="*/ 714608 h 714608"/>
                <a:gd name="connsiteX3" fmla="*/ 284771 w 1135156"/>
                <a:gd name="connsiteY3" fmla="*/ 714608 h 714608"/>
                <a:gd name="connsiteX4" fmla="*/ 2381 w 1135156"/>
                <a:gd name="connsiteY4" fmla="*/ 432218 h 714608"/>
                <a:gd name="connsiteX5" fmla="*/ 0 w 1135156"/>
                <a:gd name="connsiteY5" fmla="*/ 5354 h 714608"/>
                <a:gd name="connsiteX0" fmla="*/ 230 w 1133005"/>
                <a:gd name="connsiteY0" fmla="*/ 4279 h 718296"/>
                <a:gd name="connsiteX1" fmla="*/ 1001882 w 1133005"/>
                <a:gd name="connsiteY1" fmla="*/ 8242 h 718296"/>
                <a:gd name="connsiteX2" fmla="*/ 1039205 w 1133005"/>
                <a:gd name="connsiteY2" fmla="*/ 718296 h 718296"/>
                <a:gd name="connsiteX3" fmla="*/ 282620 w 1133005"/>
                <a:gd name="connsiteY3" fmla="*/ 718296 h 718296"/>
                <a:gd name="connsiteX4" fmla="*/ 230 w 1133005"/>
                <a:gd name="connsiteY4" fmla="*/ 435906 h 718296"/>
                <a:gd name="connsiteX5" fmla="*/ 230 w 1133005"/>
                <a:gd name="connsiteY5" fmla="*/ 4279 h 718296"/>
                <a:gd name="connsiteX0" fmla="*/ 230 w 1133005"/>
                <a:gd name="connsiteY0" fmla="*/ 1286 h 715303"/>
                <a:gd name="connsiteX1" fmla="*/ 1001882 w 1133005"/>
                <a:gd name="connsiteY1" fmla="*/ 5249 h 715303"/>
                <a:gd name="connsiteX2" fmla="*/ 1039205 w 1133005"/>
                <a:gd name="connsiteY2" fmla="*/ 715303 h 715303"/>
                <a:gd name="connsiteX3" fmla="*/ 282620 w 1133005"/>
                <a:gd name="connsiteY3" fmla="*/ 715303 h 715303"/>
                <a:gd name="connsiteX4" fmla="*/ 230 w 1133005"/>
                <a:gd name="connsiteY4" fmla="*/ 432913 h 715303"/>
                <a:gd name="connsiteX5" fmla="*/ 230 w 1133005"/>
                <a:gd name="connsiteY5" fmla="*/ 1286 h 715303"/>
                <a:gd name="connsiteX0" fmla="*/ 230 w 1137551"/>
                <a:gd name="connsiteY0" fmla="*/ 1622 h 715639"/>
                <a:gd name="connsiteX1" fmla="*/ 1011407 w 1137551"/>
                <a:gd name="connsiteY1" fmla="*/ 3204 h 715639"/>
                <a:gd name="connsiteX2" fmla="*/ 1039205 w 1137551"/>
                <a:gd name="connsiteY2" fmla="*/ 715639 h 715639"/>
                <a:gd name="connsiteX3" fmla="*/ 282620 w 1137551"/>
                <a:gd name="connsiteY3" fmla="*/ 715639 h 715639"/>
                <a:gd name="connsiteX4" fmla="*/ 230 w 1137551"/>
                <a:gd name="connsiteY4" fmla="*/ 433249 h 715639"/>
                <a:gd name="connsiteX5" fmla="*/ 230 w 1137551"/>
                <a:gd name="connsiteY5" fmla="*/ 1622 h 715639"/>
                <a:gd name="connsiteX0" fmla="*/ 230 w 1088730"/>
                <a:gd name="connsiteY0" fmla="*/ 1622 h 715639"/>
                <a:gd name="connsiteX1" fmla="*/ 1011407 w 1088730"/>
                <a:gd name="connsiteY1" fmla="*/ 3204 h 715639"/>
                <a:gd name="connsiteX2" fmla="*/ 1039205 w 1088730"/>
                <a:gd name="connsiteY2" fmla="*/ 715639 h 715639"/>
                <a:gd name="connsiteX3" fmla="*/ 282620 w 1088730"/>
                <a:gd name="connsiteY3" fmla="*/ 715639 h 715639"/>
                <a:gd name="connsiteX4" fmla="*/ 230 w 1088730"/>
                <a:gd name="connsiteY4" fmla="*/ 433249 h 715639"/>
                <a:gd name="connsiteX5" fmla="*/ 230 w 1088730"/>
                <a:gd name="connsiteY5" fmla="*/ 1622 h 715639"/>
                <a:gd name="connsiteX0" fmla="*/ 230 w 1068496"/>
                <a:gd name="connsiteY0" fmla="*/ 1622 h 715639"/>
                <a:gd name="connsiteX1" fmla="*/ 1011407 w 1068496"/>
                <a:gd name="connsiteY1" fmla="*/ 3204 h 715639"/>
                <a:gd name="connsiteX2" fmla="*/ 1013012 w 1068496"/>
                <a:gd name="connsiteY2" fmla="*/ 715639 h 715639"/>
                <a:gd name="connsiteX3" fmla="*/ 282620 w 1068496"/>
                <a:gd name="connsiteY3" fmla="*/ 715639 h 715639"/>
                <a:gd name="connsiteX4" fmla="*/ 230 w 1068496"/>
                <a:gd name="connsiteY4" fmla="*/ 433249 h 715639"/>
                <a:gd name="connsiteX5" fmla="*/ 230 w 1068496"/>
                <a:gd name="connsiteY5" fmla="*/ 1622 h 715639"/>
                <a:gd name="connsiteX0" fmla="*/ 230 w 1013653"/>
                <a:gd name="connsiteY0" fmla="*/ 1622 h 715639"/>
                <a:gd name="connsiteX1" fmla="*/ 1011407 w 1013653"/>
                <a:gd name="connsiteY1" fmla="*/ 3204 h 715639"/>
                <a:gd name="connsiteX2" fmla="*/ 1013012 w 1013653"/>
                <a:gd name="connsiteY2" fmla="*/ 715639 h 715639"/>
                <a:gd name="connsiteX3" fmla="*/ 282620 w 1013653"/>
                <a:gd name="connsiteY3" fmla="*/ 715639 h 715639"/>
                <a:gd name="connsiteX4" fmla="*/ 230 w 1013653"/>
                <a:gd name="connsiteY4" fmla="*/ 433249 h 715639"/>
                <a:gd name="connsiteX5" fmla="*/ 230 w 1013653"/>
                <a:gd name="connsiteY5" fmla="*/ 1622 h 715639"/>
                <a:gd name="connsiteX0" fmla="*/ 230 w 1013012"/>
                <a:gd name="connsiteY0" fmla="*/ 1622 h 715639"/>
                <a:gd name="connsiteX1" fmla="*/ 1011407 w 1013012"/>
                <a:gd name="connsiteY1" fmla="*/ 3204 h 715639"/>
                <a:gd name="connsiteX2" fmla="*/ 1013012 w 1013012"/>
                <a:gd name="connsiteY2" fmla="*/ 715639 h 715639"/>
                <a:gd name="connsiteX3" fmla="*/ 282620 w 1013012"/>
                <a:gd name="connsiteY3" fmla="*/ 715639 h 715639"/>
                <a:gd name="connsiteX4" fmla="*/ 230 w 1013012"/>
                <a:gd name="connsiteY4" fmla="*/ 433249 h 715639"/>
                <a:gd name="connsiteX5" fmla="*/ 230 w 1013012"/>
                <a:gd name="connsiteY5" fmla="*/ 1622 h 715639"/>
                <a:gd name="connsiteX0" fmla="*/ 230 w 1013012"/>
                <a:gd name="connsiteY0" fmla="*/ 0 h 714017"/>
                <a:gd name="connsiteX1" fmla="*/ 1011407 w 1013012"/>
                <a:gd name="connsiteY1" fmla="*/ 1582 h 714017"/>
                <a:gd name="connsiteX2" fmla="*/ 1013012 w 1013012"/>
                <a:gd name="connsiteY2" fmla="*/ 714017 h 714017"/>
                <a:gd name="connsiteX3" fmla="*/ 282620 w 1013012"/>
                <a:gd name="connsiteY3" fmla="*/ 714017 h 714017"/>
                <a:gd name="connsiteX4" fmla="*/ 230 w 1013012"/>
                <a:gd name="connsiteY4" fmla="*/ 431627 h 714017"/>
                <a:gd name="connsiteX5" fmla="*/ 230 w 1013012"/>
                <a:gd name="connsiteY5" fmla="*/ 0 h 714017"/>
                <a:gd name="connsiteX0" fmla="*/ 230 w 1013012"/>
                <a:gd name="connsiteY0" fmla="*/ 0 h 714017"/>
                <a:gd name="connsiteX1" fmla="*/ 1011407 w 1013012"/>
                <a:gd name="connsiteY1" fmla="*/ 1582 h 714017"/>
                <a:gd name="connsiteX2" fmla="*/ 1013012 w 1013012"/>
                <a:gd name="connsiteY2" fmla="*/ 714017 h 714017"/>
                <a:gd name="connsiteX3" fmla="*/ 282620 w 1013012"/>
                <a:gd name="connsiteY3" fmla="*/ 714017 h 714017"/>
                <a:gd name="connsiteX4" fmla="*/ 230 w 1013012"/>
                <a:gd name="connsiteY4" fmla="*/ 431627 h 714017"/>
                <a:gd name="connsiteX5" fmla="*/ 230 w 1013012"/>
                <a:gd name="connsiteY5" fmla="*/ 0 h 714017"/>
                <a:gd name="connsiteX0" fmla="*/ 230 w 1013012"/>
                <a:gd name="connsiteY0" fmla="*/ 0 h 714017"/>
                <a:gd name="connsiteX1" fmla="*/ 1011407 w 1013012"/>
                <a:gd name="connsiteY1" fmla="*/ 1582 h 714017"/>
                <a:gd name="connsiteX2" fmla="*/ 1013012 w 1013012"/>
                <a:gd name="connsiteY2" fmla="*/ 714017 h 714017"/>
                <a:gd name="connsiteX3" fmla="*/ 282620 w 1013012"/>
                <a:gd name="connsiteY3" fmla="*/ 714017 h 714017"/>
                <a:gd name="connsiteX4" fmla="*/ 230 w 1013012"/>
                <a:gd name="connsiteY4" fmla="*/ 431627 h 714017"/>
                <a:gd name="connsiteX5" fmla="*/ 230 w 1013012"/>
                <a:gd name="connsiteY5" fmla="*/ 0 h 714017"/>
                <a:gd name="connsiteX0" fmla="*/ 230 w 1013012"/>
                <a:gd name="connsiteY0" fmla="*/ 0 h 714017"/>
                <a:gd name="connsiteX1" fmla="*/ 1011407 w 1013012"/>
                <a:gd name="connsiteY1" fmla="*/ 1582 h 714017"/>
                <a:gd name="connsiteX2" fmla="*/ 1013012 w 1013012"/>
                <a:gd name="connsiteY2" fmla="*/ 714017 h 714017"/>
                <a:gd name="connsiteX3" fmla="*/ 282620 w 1013012"/>
                <a:gd name="connsiteY3" fmla="*/ 714017 h 714017"/>
                <a:gd name="connsiteX4" fmla="*/ 230 w 1013012"/>
                <a:gd name="connsiteY4" fmla="*/ 431627 h 714017"/>
                <a:gd name="connsiteX5" fmla="*/ 230 w 1013012"/>
                <a:gd name="connsiteY5" fmla="*/ 0 h 714017"/>
                <a:gd name="connsiteX0" fmla="*/ 230 w 1013012"/>
                <a:gd name="connsiteY0" fmla="*/ 0 h 714017"/>
                <a:gd name="connsiteX1" fmla="*/ 1011407 w 1013012"/>
                <a:gd name="connsiteY1" fmla="*/ 1582 h 714017"/>
                <a:gd name="connsiteX2" fmla="*/ 1013012 w 1013012"/>
                <a:gd name="connsiteY2" fmla="*/ 714017 h 714017"/>
                <a:gd name="connsiteX3" fmla="*/ 282620 w 1013012"/>
                <a:gd name="connsiteY3" fmla="*/ 714017 h 714017"/>
                <a:gd name="connsiteX4" fmla="*/ 230 w 1013012"/>
                <a:gd name="connsiteY4" fmla="*/ 431627 h 714017"/>
                <a:gd name="connsiteX5" fmla="*/ 230 w 1013012"/>
                <a:gd name="connsiteY5" fmla="*/ 0 h 714017"/>
                <a:gd name="connsiteX0" fmla="*/ 230 w 1013012"/>
                <a:gd name="connsiteY0" fmla="*/ 0 h 714017"/>
                <a:gd name="connsiteX1" fmla="*/ 1011407 w 1013012"/>
                <a:gd name="connsiteY1" fmla="*/ 1582 h 714017"/>
                <a:gd name="connsiteX2" fmla="*/ 1013012 w 1013012"/>
                <a:gd name="connsiteY2" fmla="*/ 714017 h 714017"/>
                <a:gd name="connsiteX3" fmla="*/ 282620 w 1013012"/>
                <a:gd name="connsiteY3" fmla="*/ 714017 h 714017"/>
                <a:gd name="connsiteX4" fmla="*/ 230 w 1013012"/>
                <a:gd name="connsiteY4" fmla="*/ 431627 h 714017"/>
                <a:gd name="connsiteX5" fmla="*/ 230 w 1013012"/>
                <a:gd name="connsiteY5" fmla="*/ 0 h 714017"/>
                <a:gd name="connsiteX0" fmla="*/ 2487 w 1012888"/>
                <a:gd name="connsiteY0" fmla="*/ 799 h 712435"/>
                <a:gd name="connsiteX1" fmla="*/ 1011283 w 1012888"/>
                <a:gd name="connsiteY1" fmla="*/ 0 h 712435"/>
                <a:gd name="connsiteX2" fmla="*/ 1012888 w 1012888"/>
                <a:gd name="connsiteY2" fmla="*/ 712435 h 712435"/>
                <a:gd name="connsiteX3" fmla="*/ 282496 w 1012888"/>
                <a:gd name="connsiteY3" fmla="*/ 712435 h 712435"/>
                <a:gd name="connsiteX4" fmla="*/ 106 w 1012888"/>
                <a:gd name="connsiteY4" fmla="*/ 430045 h 712435"/>
                <a:gd name="connsiteX5" fmla="*/ 2487 w 1012888"/>
                <a:gd name="connsiteY5" fmla="*/ 799 h 712435"/>
                <a:gd name="connsiteX0" fmla="*/ 2487 w 1012888"/>
                <a:gd name="connsiteY0" fmla="*/ 799 h 712435"/>
                <a:gd name="connsiteX1" fmla="*/ 1011283 w 1012888"/>
                <a:gd name="connsiteY1" fmla="*/ 0 h 712435"/>
                <a:gd name="connsiteX2" fmla="*/ 1012888 w 1012888"/>
                <a:gd name="connsiteY2" fmla="*/ 712435 h 712435"/>
                <a:gd name="connsiteX3" fmla="*/ 282496 w 1012888"/>
                <a:gd name="connsiteY3" fmla="*/ 712435 h 712435"/>
                <a:gd name="connsiteX4" fmla="*/ 106 w 1012888"/>
                <a:gd name="connsiteY4" fmla="*/ 430045 h 712435"/>
                <a:gd name="connsiteX5" fmla="*/ 2487 w 1012888"/>
                <a:gd name="connsiteY5" fmla="*/ 799 h 712435"/>
                <a:gd name="connsiteX0" fmla="*/ 229 w 1013011"/>
                <a:gd name="connsiteY0" fmla="*/ 799 h 712435"/>
                <a:gd name="connsiteX1" fmla="*/ 1011406 w 1013011"/>
                <a:gd name="connsiteY1" fmla="*/ 0 h 712435"/>
                <a:gd name="connsiteX2" fmla="*/ 1013011 w 1013011"/>
                <a:gd name="connsiteY2" fmla="*/ 712435 h 712435"/>
                <a:gd name="connsiteX3" fmla="*/ 282619 w 1013011"/>
                <a:gd name="connsiteY3" fmla="*/ 712435 h 712435"/>
                <a:gd name="connsiteX4" fmla="*/ 229 w 1013011"/>
                <a:gd name="connsiteY4" fmla="*/ 430045 h 712435"/>
                <a:gd name="connsiteX5" fmla="*/ 229 w 1013011"/>
                <a:gd name="connsiteY5" fmla="*/ 799 h 712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3011" h="712435">
                  <a:moveTo>
                    <a:pt x="229" y="799"/>
                  </a:moveTo>
                  <a:lnTo>
                    <a:pt x="1011406" y="0"/>
                  </a:lnTo>
                  <a:cubicBezTo>
                    <a:pt x="1010738" y="186472"/>
                    <a:pt x="1012903" y="519380"/>
                    <a:pt x="1013011" y="712435"/>
                  </a:cubicBezTo>
                  <a:lnTo>
                    <a:pt x="282619" y="712435"/>
                  </a:lnTo>
                  <a:cubicBezTo>
                    <a:pt x="126659" y="712435"/>
                    <a:pt x="229" y="586005"/>
                    <a:pt x="229" y="430045"/>
                  </a:cubicBezTo>
                  <a:cubicBezTo>
                    <a:pt x="-565" y="287757"/>
                    <a:pt x="1023" y="143087"/>
                    <a:pt x="229" y="799"/>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1" name="Picture 2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832474" y="145825"/>
              <a:ext cx="710185" cy="417577"/>
            </a:xfrm>
            <a:prstGeom prst="rect">
              <a:avLst/>
            </a:prstGeom>
          </p:spPr>
        </p:pic>
      </p:grpSp>
      <p:cxnSp>
        <p:nvCxnSpPr>
          <p:cNvPr id="22" name="Straight Connector 21"/>
          <p:cNvCxnSpPr/>
          <p:nvPr userDrawn="1"/>
        </p:nvCxnSpPr>
        <p:spPr>
          <a:xfrm>
            <a:off x="723900" y="7035885"/>
            <a:ext cx="96261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Text Placeholder 3"/>
          <p:cNvSpPr>
            <a:spLocks noGrp="1"/>
          </p:cNvSpPr>
          <p:nvPr>
            <p:ph type="body" sz="quarter" idx="12"/>
          </p:nvPr>
        </p:nvSpPr>
        <p:spPr>
          <a:xfrm>
            <a:off x="723600" y="2120202"/>
            <a:ext cx="2721047" cy="2803490"/>
          </a:xfrm>
          <a:prstGeom prst="round2DiagRect">
            <a:avLst>
              <a:gd name="adj1" fmla="val 6327"/>
              <a:gd name="adj2" fmla="val 0"/>
            </a:avLst>
          </a:prstGeom>
          <a:solidFill>
            <a:schemeClr val="accent2"/>
          </a:solidFill>
          <a:ln>
            <a:noFill/>
          </a:ln>
        </p:spPr>
        <p:txBody>
          <a:bodyPr lIns="151200" tIns="118800"/>
          <a:lstStyle>
            <a:lvl1pPr marL="0" indent="0">
              <a:lnSpc>
                <a:spcPct val="100000"/>
              </a:lnSpc>
              <a:spcAft>
                <a:spcPts val="1100"/>
              </a:spcAft>
              <a:buSzPct val="150000"/>
              <a:buFont typeface="Arial" panose="020B0604020202020204" pitchFamily="34" charset="0"/>
              <a:buNone/>
              <a:defRPr sz="1600" b="1">
                <a:solidFill>
                  <a:schemeClr val="bg1"/>
                </a:solidFill>
                <a:latin typeface="+mn-lt"/>
              </a:defRPr>
            </a:lvl1pPr>
            <a:lvl2pPr marL="0" indent="0">
              <a:lnSpc>
                <a:spcPct val="100000"/>
              </a:lnSpc>
              <a:buNone/>
              <a:defRPr sz="1400" b="0">
                <a:solidFill>
                  <a:schemeClr val="bg1"/>
                </a:solidFill>
                <a:latin typeface="+mn-lt"/>
              </a:defRPr>
            </a:lvl2pPr>
            <a:lvl3pPr marL="0" indent="0">
              <a:lnSpc>
                <a:spcPct val="100000"/>
              </a:lnSpc>
              <a:buNone/>
              <a:defRPr sz="1400" b="0">
                <a:solidFill>
                  <a:schemeClr val="bg1"/>
                </a:solidFill>
                <a:latin typeface="+mn-lt"/>
              </a:defRPr>
            </a:lvl3pPr>
            <a:lvl4pPr marL="0" indent="0">
              <a:lnSpc>
                <a:spcPct val="100000"/>
              </a:lnSpc>
              <a:buNone/>
              <a:defRPr sz="1400" b="0">
                <a:solidFill>
                  <a:schemeClr val="bg1"/>
                </a:solidFill>
                <a:latin typeface="+mn-lt"/>
              </a:defRPr>
            </a:lvl4pPr>
            <a:lvl5pPr marL="0" indent="0">
              <a:lnSpc>
                <a:spcPct val="100000"/>
              </a:lnSpc>
              <a:buNone/>
              <a:defRPr sz="1400" b="0">
                <a:solidFill>
                  <a:schemeClr val="bg1"/>
                </a:solidFill>
                <a:latin typeface="+mn-lt"/>
              </a:defRPr>
            </a:lvl5pPr>
            <a:lvl6pPr marL="0" indent="0">
              <a:lnSpc>
                <a:spcPct val="100000"/>
              </a:lnSpc>
              <a:buNone/>
              <a:defRPr sz="1400" b="0">
                <a:solidFill>
                  <a:schemeClr val="bg1"/>
                </a:solidFill>
                <a:latin typeface="+mn-lt"/>
              </a:defRPr>
            </a:lvl6pPr>
            <a:lvl7pPr marL="0" indent="0">
              <a:lnSpc>
                <a:spcPct val="100000"/>
              </a:lnSpc>
              <a:buNone/>
              <a:defRPr sz="1400" b="0">
                <a:solidFill>
                  <a:schemeClr val="bg1"/>
                </a:solidFill>
                <a:latin typeface="+mn-lt"/>
              </a:defRPr>
            </a:lvl7pPr>
            <a:lvl8pPr marL="0" indent="0">
              <a:lnSpc>
                <a:spcPct val="100000"/>
              </a:lnSpc>
              <a:buNone/>
              <a:defRPr sz="1400" b="0">
                <a:solidFill>
                  <a:schemeClr val="bg1"/>
                </a:solidFill>
                <a:latin typeface="+mn-lt"/>
              </a:defRPr>
            </a:lvl8pPr>
            <a:lvl9pPr marL="0" indent="0">
              <a:lnSpc>
                <a:spcPct val="100000"/>
              </a:lnSpc>
              <a:buNone/>
              <a:defRPr sz="1400" b="0">
                <a:solidFill>
                  <a:schemeClr val="bg1"/>
                </a:solidFill>
                <a:latin typeface="+mn-lt"/>
              </a:defRPr>
            </a:lvl9pPr>
          </a:lstStyle>
          <a:p>
            <a:pPr lvl="0"/>
            <a:r>
              <a:rPr lang="en-US"/>
              <a:t>Click to edit Master text styles</a:t>
            </a:r>
          </a:p>
          <a:p>
            <a:pPr lvl="1"/>
            <a:r>
              <a:rPr lang="en-US"/>
              <a:t>Second level</a:t>
            </a:r>
          </a:p>
          <a:p>
            <a:pPr lvl="2"/>
            <a:r>
              <a:rPr lang="en-US"/>
              <a:t>Third level</a:t>
            </a:r>
          </a:p>
        </p:txBody>
      </p:sp>
      <p:sp>
        <p:nvSpPr>
          <p:cNvPr id="14" name="Text Placeholder 3"/>
          <p:cNvSpPr>
            <a:spLocks noGrp="1"/>
          </p:cNvSpPr>
          <p:nvPr>
            <p:ph type="body" sz="quarter" idx="13"/>
          </p:nvPr>
        </p:nvSpPr>
        <p:spPr>
          <a:xfrm>
            <a:off x="7628743" y="2120202"/>
            <a:ext cx="2721047" cy="2803490"/>
          </a:xfrm>
          <a:prstGeom prst="round2DiagRect">
            <a:avLst>
              <a:gd name="adj1" fmla="val 6327"/>
              <a:gd name="adj2" fmla="val 0"/>
            </a:avLst>
          </a:prstGeom>
          <a:solidFill>
            <a:schemeClr val="accent1"/>
          </a:solidFill>
          <a:ln>
            <a:noFill/>
          </a:ln>
        </p:spPr>
        <p:txBody>
          <a:bodyPr lIns="151200" tIns="118800"/>
          <a:lstStyle>
            <a:lvl1pPr marL="0" indent="0">
              <a:lnSpc>
                <a:spcPct val="100000"/>
              </a:lnSpc>
              <a:spcAft>
                <a:spcPts val="1100"/>
              </a:spcAft>
              <a:buSzPct val="150000"/>
              <a:buFont typeface="Arial" panose="020B0604020202020204" pitchFamily="34" charset="0"/>
              <a:buNone/>
              <a:defRPr sz="1600" b="1">
                <a:solidFill>
                  <a:schemeClr val="bg1"/>
                </a:solidFill>
                <a:latin typeface="+mn-lt"/>
              </a:defRPr>
            </a:lvl1pPr>
            <a:lvl2pPr marL="0" indent="0">
              <a:lnSpc>
                <a:spcPct val="100000"/>
              </a:lnSpc>
              <a:buNone/>
              <a:defRPr sz="1400" b="0">
                <a:solidFill>
                  <a:schemeClr val="bg1"/>
                </a:solidFill>
                <a:latin typeface="+mn-lt"/>
              </a:defRPr>
            </a:lvl2pPr>
            <a:lvl3pPr marL="0" indent="0">
              <a:lnSpc>
                <a:spcPct val="100000"/>
              </a:lnSpc>
              <a:buNone/>
              <a:defRPr sz="1400" b="0">
                <a:solidFill>
                  <a:schemeClr val="bg1"/>
                </a:solidFill>
                <a:latin typeface="+mn-lt"/>
              </a:defRPr>
            </a:lvl3pPr>
            <a:lvl4pPr marL="0" indent="0">
              <a:lnSpc>
                <a:spcPct val="100000"/>
              </a:lnSpc>
              <a:buNone/>
              <a:defRPr sz="1400" b="0">
                <a:solidFill>
                  <a:schemeClr val="bg1"/>
                </a:solidFill>
                <a:latin typeface="+mn-lt"/>
              </a:defRPr>
            </a:lvl4pPr>
            <a:lvl5pPr marL="0" indent="0">
              <a:lnSpc>
                <a:spcPct val="100000"/>
              </a:lnSpc>
              <a:buNone/>
              <a:defRPr sz="1400" b="0">
                <a:solidFill>
                  <a:schemeClr val="bg1"/>
                </a:solidFill>
                <a:latin typeface="+mn-lt"/>
              </a:defRPr>
            </a:lvl5pPr>
            <a:lvl6pPr marL="0" indent="0">
              <a:lnSpc>
                <a:spcPct val="100000"/>
              </a:lnSpc>
              <a:buNone/>
              <a:defRPr sz="1400" b="0">
                <a:solidFill>
                  <a:schemeClr val="bg1"/>
                </a:solidFill>
                <a:latin typeface="+mn-lt"/>
              </a:defRPr>
            </a:lvl6pPr>
            <a:lvl7pPr marL="0" indent="0">
              <a:lnSpc>
                <a:spcPct val="100000"/>
              </a:lnSpc>
              <a:buNone/>
              <a:defRPr sz="1400" b="0">
                <a:solidFill>
                  <a:schemeClr val="bg1"/>
                </a:solidFill>
                <a:latin typeface="+mn-lt"/>
              </a:defRPr>
            </a:lvl7pPr>
            <a:lvl8pPr marL="0" indent="0">
              <a:lnSpc>
                <a:spcPct val="100000"/>
              </a:lnSpc>
              <a:buNone/>
              <a:defRPr sz="1400" b="0">
                <a:solidFill>
                  <a:schemeClr val="bg1"/>
                </a:solidFill>
                <a:latin typeface="+mn-lt"/>
              </a:defRPr>
            </a:lvl8pPr>
            <a:lvl9pPr marL="0" indent="0">
              <a:lnSpc>
                <a:spcPct val="100000"/>
              </a:lnSpc>
              <a:buNone/>
              <a:defRPr sz="1400" b="0">
                <a:solidFill>
                  <a:schemeClr val="bg1"/>
                </a:solidFill>
                <a:latin typeface="+mn-lt"/>
              </a:defRPr>
            </a:lvl9pPr>
          </a:lstStyle>
          <a:p>
            <a:pPr lvl="0"/>
            <a:r>
              <a:rPr lang="en-US"/>
              <a:t>Click to edit Master text styles</a:t>
            </a:r>
          </a:p>
          <a:p>
            <a:pPr lvl="1"/>
            <a:r>
              <a:rPr lang="en-US"/>
              <a:t>Second level</a:t>
            </a:r>
          </a:p>
          <a:p>
            <a:pPr lvl="2"/>
            <a:r>
              <a:rPr lang="en-US"/>
              <a:t>Third level</a:t>
            </a:r>
          </a:p>
        </p:txBody>
      </p:sp>
      <p:sp>
        <p:nvSpPr>
          <p:cNvPr id="15" name="Text Placeholder 3"/>
          <p:cNvSpPr>
            <a:spLocks noGrp="1"/>
          </p:cNvSpPr>
          <p:nvPr>
            <p:ph type="body" sz="quarter" idx="14"/>
          </p:nvPr>
        </p:nvSpPr>
        <p:spPr>
          <a:xfrm>
            <a:off x="4176426" y="2120202"/>
            <a:ext cx="2721047" cy="2803490"/>
          </a:xfrm>
          <a:prstGeom prst="round2DiagRect">
            <a:avLst>
              <a:gd name="adj1" fmla="val 6327"/>
              <a:gd name="adj2" fmla="val 0"/>
            </a:avLst>
          </a:prstGeom>
          <a:solidFill>
            <a:schemeClr val="tx2"/>
          </a:solidFill>
          <a:ln>
            <a:noFill/>
          </a:ln>
        </p:spPr>
        <p:txBody>
          <a:bodyPr lIns="151200" tIns="118800"/>
          <a:lstStyle>
            <a:lvl1pPr marL="0" indent="0">
              <a:lnSpc>
                <a:spcPct val="100000"/>
              </a:lnSpc>
              <a:spcAft>
                <a:spcPts val="1100"/>
              </a:spcAft>
              <a:buSzPct val="150000"/>
              <a:buFont typeface="Arial" panose="020B0604020202020204" pitchFamily="34" charset="0"/>
              <a:buNone/>
              <a:defRPr sz="1600" b="1">
                <a:solidFill>
                  <a:schemeClr val="bg1"/>
                </a:solidFill>
                <a:latin typeface="+mn-lt"/>
              </a:defRPr>
            </a:lvl1pPr>
            <a:lvl2pPr marL="0" indent="0">
              <a:lnSpc>
                <a:spcPct val="100000"/>
              </a:lnSpc>
              <a:buNone/>
              <a:defRPr sz="1400" b="0">
                <a:solidFill>
                  <a:schemeClr val="bg1"/>
                </a:solidFill>
                <a:latin typeface="+mn-lt"/>
              </a:defRPr>
            </a:lvl2pPr>
            <a:lvl3pPr marL="0" indent="0">
              <a:lnSpc>
                <a:spcPct val="100000"/>
              </a:lnSpc>
              <a:buNone/>
              <a:defRPr sz="1400" b="0">
                <a:solidFill>
                  <a:schemeClr val="bg1"/>
                </a:solidFill>
                <a:latin typeface="+mn-lt"/>
              </a:defRPr>
            </a:lvl3pPr>
            <a:lvl4pPr marL="0" indent="0">
              <a:lnSpc>
                <a:spcPct val="100000"/>
              </a:lnSpc>
              <a:buNone/>
              <a:defRPr sz="1400" b="0">
                <a:solidFill>
                  <a:schemeClr val="bg1"/>
                </a:solidFill>
                <a:latin typeface="+mn-lt"/>
              </a:defRPr>
            </a:lvl4pPr>
            <a:lvl5pPr marL="0" indent="0">
              <a:lnSpc>
                <a:spcPct val="100000"/>
              </a:lnSpc>
              <a:buNone/>
              <a:defRPr sz="1400" b="0">
                <a:solidFill>
                  <a:schemeClr val="bg1"/>
                </a:solidFill>
                <a:latin typeface="+mn-lt"/>
              </a:defRPr>
            </a:lvl5pPr>
            <a:lvl6pPr marL="0" indent="0">
              <a:lnSpc>
                <a:spcPct val="100000"/>
              </a:lnSpc>
              <a:buNone/>
              <a:defRPr sz="1400" b="0">
                <a:solidFill>
                  <a:schemeClr val="bg1"/>
                </a:solidFill>
                <a:latin typeface="+mn-lt"/>
              </a:defRPr>
            </a:lvl6pPr>
            <a:lvl7pPr marL="0" indent="0">
              <a:lnSpc>
                <a:spcPct val="100000"/>
              </a:lnSpc>
              <a:buNone/>
              <a:defRPr sz="1400" b="0">
                <a:solidFill>
                  <a:schemeClr val="bg1"/>
                </a:solidFill>
                <a:latin typeface="+mn-lt"/>
              </a:defRPr>
            </a:lvl7pPr>
            <a:lvl8pPr marL="0" indent="0">
              <a:lnSpc>
                <a:spcPct val="100000"/>
              </a:lnSpc>
              <a:buNone/>
              <a:defRPr sz="1400" b="0">
                <a:solidFill>
                  <a:schemeClr val="bg1"/>
                </a:solidFill>
                <a:latin typeface="+mn-lt"/>
              </a:defRPr>
            </a:lvl8pPr>
            <a:lvl9pPr marL="0" indent="0">
              <a:lnSpc>
                <a:spcPct val="100000"/>
              </a:lnSpc>
              <a:buNone/>
              <a:defRPr sz="1400" b="0">
                <a:solidFill>
                  <a:schemeClr val="bg1"/>
                </a:solidFill>
                <a:latin typeface="+mn-lt"/>
              </a:defRPr>
            </a:lvl9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7908769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8 PullPut boxes">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r="2946"/>
          <a:stretch/>
        </p:blipFill>
        <p:spPr>
          <a:xfrm>
            <a:off x="982303" y="254819"/>
            <a:ext cx="9708851" cy="6440437"/>
          </a:xfrm>
          <a:prstGeom prst="rect">
            <a:avLst/>
          </a:prstGeom>
        </p:spPr>
      </p:pic>
      <p:sp>
        <p:nvSpPr>
          <p:cNvPr id="26" name="Text Placeholder 3"/>
          <p:cNvSpPr>
            <a:spLocks noGrp="1"/>
          </p:cNvSpPr>
          <p:nvPr>
            <p:ph type="body" sz="quarter" idx="19" hasCustomPrompt="1"/>
          </p:nvPr>
        </p:nvSpPr>
        <p:spPr>
          <a:xfrm>
            <a:off x="8051800" y="4382861"/>
            <a:ext cx="2300119" cy="2140811"/>
          </a:xfrm>
          <a:prstGeom prst="round2DiagRect">
            <a:avLst>
              <a:gd name="adj1" fmla="val 7550"/>
              <a:gd name="adj2" fmla="val 0"/>
            </a:avLst>
          </a:prstGeom>
          <a:solidFill>
            <a:schemeClr val="accent2"/>
          </a:solidFill>
          <a:ln>
            <a:noFill/>
          </a:ln>
        </p:spPr>
        <p:txBody>
          <a:bodyPr lIns="108000" tIns="378000" rIns="108000" bIns="108000"/>
          <a:lstStyle>
            <a:lvl1pPr marL="0" indent="0">
              <a:lnSpc>
                <a:spcPct val="100000"/>
              </a:lnSpc>
              <a:spcAft>
                <a:spcPts val="1100"/>
              </a:spcAft>
              <a:buSzPct val="150000"/>
              <a:buFont typeface="Arial" panose="020B0604020202020204" pitchFamily="34" charset="0"/>
              <a:buNone/>
              <a:defRPr sz="1600" b="1">
                <a:solidFill>
                  <a:schemeClr val="bg1"/>
                </a:solidFill>
                <a:latin typeface="+mn-lt"/>
              </a:defRPr>
            </a:lvl1pPr>
            <a:lvl2pPr marL="0" indent="0">
              <a:lnSpc>
                <a:spcPct val="100000"/>
              </a:lnSpc>
              <a:buNone/>
              <a:defRPr sz="1400" b="0">
                <a:solidFill>
                  <a:schemeClr val="bg1"/>
                </a:solidFill>
                <a:latin typeface="+mn-lt"/>
              </a:defRPr>
            </a:lvl2pPr>
            <a:lvl3pPr marL="0" indent="0">
              <a:lnSpc>
                <a:spcPct val="100000"/>
              </a:lnSpc>
              <a:buNone/>
              <a:defRPr sz="1400" b="0">
                <a:solidFill>
                  <a:schemeClr val="bg1"/>
                </a:solidFill>
                <a:latin typeface="+mn-lt"/>
              </a:defRPr>
            </a:lvl3pPr>
            <a:lvl4pPr marL="0" indent="0">
              <a:lnSpc>
                <a:spcPct val="100000"/>
              </a:lnSpc>
              <a:buNone/>
              <a:defRPr sz="1400" b="0">
                <a:solidFill>
                  <a:schemeClr val="bg1"/>
                </a:solidFill>
                <a:latin typeface="+mn-lt"/>
              </a:defRPr>
            </a:lvl4pPr>
            <a:lvl5pPr>
              <a:lnSpc>
                <a:spcPct val="100000"/>
              </a:lnSpc>
              <a:defRPr sz="1400" b="0">
                <a:solidFill>
                  <a:schemeClr val="bg1"/>
                </a:solidFill>
                <a:latin typeface="+mn-lt"/>
              </a:defRPr>
            </a:lvl5pPr>
            <a:lvl6pPr>
              <a:lnSpc>
                <a:spcPct val="100000"/>
              </a:lnSpc>
              <a:defRPr sz="1400" b="0">
                <a:solidFill>
                  <a:schemeClr val="bg1"/>
                </a:solidFill>
                <a:latin typeface="+mn-lt"/>
              </a:defRPr>
            </a:lvl6pPr>
            <a:lvl7pPr>
              <a:lnSpc>
                <a:spcPct val="100000"/>
              </a:lnSpc>
              <a:defRPr sz="1400" b="0">
                <a:solidFill>
                  <a:schemeClr val="bg1"/>
                </a:solidFill>
                <a:latin typeface="+mn-lt"/>
              </a:defRPr>
            </a:lvl7pPr>
            <a:lvl8pPr>
              <a:lnSpc>
                <a:spcPct val="100000"/>
              </a:lnSpc>
              <a:defRPr sz="1400" b="0">
                <a:solidFill>
                  <a:schemeClr val="bg1"/>
                </a:solidFill>
                <a:latin typeface="+mn-lt"/>
              </a:defRPr>
            </a:lvl8pPr>
            <a:lvl9pPr>
              <a:lnSpc>
                <a:spcPct val="100000"/>
              </a:lnSpc>
              <a:defRPr sz="1400" b="0">
                <a:solidFill>
                  <a:schemeClr val="bg1"/>
                </a:solidFill>
                <a:latin typeface="+mn-lt"/>
              </a:defRPr>
            </a:lvl9pPr>
          </a:lstStyle>
          <a:p>
            <a:pPr lvl="0"/>
            <a:r>
              <a:rPr lang="en-US" dirty="0"/>
              <a:t>Level one</a:t>
            </a:r>
          </a:p>
          <a:p>
            <a:pPr lvl="1"/>
            <a:r>
              <a:rPr lang="en-US" dirty="0"/>
              <a:t>2</a:t>
            </a:r>
          </a:p>
          <a:p>
            <a:pPr lvl="2"/>
            <a:r>
              <a:rPr lang="en-US" dirty="0"/>
              <a:t>3</a:t>
            </a:r>
          </a:p>
          <a:p>
            <a:pPr lvl="3"/>
            <a:r>
              <a:rPr lang="en-US" dirty="0"/>
              <a:t>4</a:t>
            </a:r>
          </a:p>
        </p:txBody>
      </p:sp>
      <p:sp>
        <p:nvSpPr>
          <p:cNvPr id="8" name="Slide Number Placeholder 7"/>
          <p:cNvSpPr>
            <a:spLocks noGrp="1"/>
          </p:cNvSpPr>
          <p:nvPr>
            <p:ph type="sldNum" sz="quarter" idx="11"/>
          </p:nvPr>
        </p:nvSpPr>
        <p:spPr/>
        <p:txBody>
          <a:bodyPr/>
          <a:lstStyle/>
          <a:p>
            <a:fld id="{A9049AB7-F4AD-45E7-BF40-7C1A0028ACB9}" type="slidenum">
              <a:rPr lang="en-AU" smtClean="0"/>
              <a:pPr/>
              <a:t>‹#›</a:t>
            </a:fld>
            <a:endParaRPr lang="en-AU" dirty="0"/>
          </a:p>
        </p:txBody>
      </p:sp>
      <p:sp>
        <p:nvSpPr>
          <p:cNvPr id="4" name="Title 3"/>
          <p:cNvSpPr>
            <a:spLocks noGrp="1"/>
          </p:cNvSpPr>
          <p:nvPr>
            <p:ph type="title"/>
          </p:nvPr>
        </p:nvSpPr>
        <p:spPr/>
        <p:txBody>
          <a:bodyPr/>
          <a:lstStyle/>
          <a:p>
            <a:r>
              <a:rPr lang="en-US"/>
              <a:t>Click to edit Master title style</a:t>
            </a:r>
            <a:endParaRPr lang="en-AU"/>
          </a:p>
        </p:txBody>
      </p:sp>
      <p:sp>
        <p:nvSpPr>
          <p:cNvPr id="17" name="Text Placeholder 3"/>
          <p:cNvSpPr>
            <a:spLocks noGrp="1"/>
          </p:cNvSpPr>
          <p:nvPr>
            <p:ph type="body" sz="quarter" idx="12" hasCustomPrompt="1"/>
          </p:nvPr>
        </p:nvSpPr>
        <p:spPr>
          <a:xfrm>
            <a:off x="723600" y="2111148"/>
            <a:ext cx="2300119" cy="2140811"/>
          </a:xfrm>
          <a:prstGeom prst="round2DiagRect">
            <a:avLst>
              <a:gd name="adj1" fmla="val 7550"/>
              <a:gd name="adj2" fmla="val 0"/>
            </a:avLst>
          </a:prstGeom>
          <a:solidFill>
            <a:schemeClr val="accent2"/>
          </a:solidFill>
          <a:ln>
            <a:noFill/>
          </a:ln>
        </p:spPr>
        <p:txBody>
          <a:bodyPr lIns="108000" tIns="378000" rIns="108000" bIns="108000"/>
          <a:lstStyle>
            <a:lvl1pPr marL="0" indent="0">
              <a:lnSpc>
                <a:spcPct val="100000"/>
              </a:lnSpc>
              <a:spcAft>
                <a:spcPts val="1100"/>
              </a:spcAft>
              <a:buSzPct val="150000"/>
              <a:buFont typeface="Arial" panose="020B0604020202020204" pitchFamily="34" charset="0"/>
              <a:buNone/>
              <a:defRPr sz="1600" b="1">
                <a:solidFill>
                  <a:schemeClr val="bg1"/>
                </a:solidFill>
                <a:latin typeface="+mn-lt"/>
              </a:defRPr>
            </a:lvl1pPr>
            <a:lvl2pPr marL="0" indent="0">
              <a:lnSpc>
                <a:spcPct val="100000"/>
              </a:lnSpc>
              <a:buNone/>
              <a:defRPr sz="1400" b="0">
                <a:solidFill>
                  <a:schemeClr val="bg1"/>
                </a:solidFill>
                <a:latin typeface="+mn-lt"/>
              </a:defRPr>
            </a:lvl2pPr>
            <a:lvl3pPr marL="0" indent="0">
              <a:lnSpc>
                <a:spcPct val="100000"/>
              </a:lnSpc>
              <a:buNone/>
              <a:defRPr sz="1400" b="0">
                <a:solidFill>
                  <a:schemeClr val="bg1"/>
                </a:solidFill>
                <a:latin typeface="+mn-lt"/>
              </a:defRPr>
            </a:lvl3pPr>
            <a:lvl4pPr marL="0" indent="0">
              <a:lnSpc>
                <a:spcPct val="100000"/>
              </a:lnSpc>
              <a:buNone/>
              <a:defRPr sz="1400" b="0">
                <a:solidFill>
                  <a:schemeClr val="bg1"/>
                </a:solidFill>
                <a:latin typeface="+mn-lt"/>
              </a:defRPr>
            </a:lvl4pPr>
            <a:lvl5pPr>
              <a:lnSpc>
                <a:spcPct val="100000"/>
              </a:lnSpc>
              <a:defRPr sz="1400" b="0">
                <a:solidFill>
                  <a:schemeClr val="bg1"/>
                </a:solidFill>
                <a:latin typeface="+mn-lt"/>
              </a:defRPr>
            </a:lvl5pPr>
            <a:lvl6pPr>
              <a:lnSpc>
                <a:spcPct val="100000"/>
              </a:lnSpc>
              <a:defRPr sz="1400" b="0">
                <a:solidFill>
                  <a:schemeClr val="bg1"/>
                </a:solidFill>
                <a:latin typeface="+mn-lt"/>
              </a:defRPr>
            </a:lvl6pPr>
            <a:lvl7pPr>
              <a:lnSpc>
                <a:spcPct val="100000"/>
              </a:lnSpc>
              <a:defRPr sz="1400" b="0">
                <a:solidFill>
                  <a:schemeClr val="bg1"/>
                </a:solidFill>
                <a:latin typeface="+mn-lt"/>
              </a:defRPr>
            </a:lvl7pPr>
            <a:lvl8pPr>
              <a:lnSpc>
                <a:spcPts val="1800"/>
              </a:lnSpc>
              <a:defRPr sz="1400" b="0">
                <a:solidFill>
                  <a:schemeClr val="bg1"/>
                </a:solidFill>
                <a:latin typeface="+mn-lt"/>
              </a:defRPr>
            </a:lvl8pPr>
            <a:lvl9pPr>
              <a:lnSpc>
                <a:spcPct val="100000"/>
              </a:lnSpc>
              <a:defRPr sz="1400" b="0">
                <a:solidFill>
                  <a:schemeClr val="bg1"/>
                </a:solidFill>
                <a:latin typeface="+mn-lt"/>
              </a:defRPr>
            </a:lvl9pPr>
          </a:lstStyle>
          <a:p>
            <a:pPr lvl="0"/>
            <a:r>
              <a:rPr lang="en-US" dirty="0"/>
              <a:t>Level one</a:t>
            </a:r>
          </a:p>
          <a:p>
            <a:pPr lvl="1"/>
            <a:r>
              <a:rPr lang="en-US" dirty="0"/>
              <a:t>2</a:t>
            </a:r>
          </a:p>
          <a:p>
            <a:pPr lvl="2"/>
            <a:r>
              <a:rPr lang="en-US" dirty="0"/>
              <a:t>3</a:t>
            </a:r>
          </a:p>
          <a:p>
            <a:pPr lvl="3"/>
            <a:r>
              <a:rPr lang="en-US" dirty="0"/>
              <a:t>4</a:t>
            </a:r>
          </a:p>
        </p:txBody>
      </p:sp>
      <p:sp>
        <p:nvSpPr>
          <p:cNvPr id="20" name="Text Placeholder 3"/>
          <p:cNvSpPr>
            <a:spLocks noGrp="1"/>
          </p:cNvSpPr>
          <p:nvPr>
            <p:ph type="body" sz="quarter" idx="13" hasCustomPrompt="1"/>
          </p:nvPr>
        </p:nvSpPr>
        <p:spPr>
          <a:xfrm>
            <a:off x="3166333" y="2111148"/>
            <a:ext cx="2300119" cy="2140811"/>
          </a:xfrm>
          <a:prstGeom prst="round2DiagRect">
            <a:avLst>
              <a:gd name="adj1" fmla="val 7550"/>
              <a:gd name="adj2" fmla="val 0"/>
            </a:avLst>
          </a:prstGeom>
          <a:solidFill>
            <a:schemeClr val="accent2"/>
          </a:solidFill>
          <a:ln>
            <a:noFill/>
          </a:ln>
        </p:spPr>
        <p:txBody>
          <a:bodyPr lIns="108000" tIns="378000" rIns="108000" bIns="108000"/>
          <a:lstStyle>
            <a:lvl1pPr marL="0" indent="0">
              <a:lnSpc>
                <a:spcPct val="100000"/>
              </a:lnSpc>
              <a:spcAft>
                <a:spcPts val="1100"/>
              </a:spcAft>
              <a:buSzPct val="150000"/>
              <a:buFont typeface="Arial" panose="020B0604020202020204" pitchFamily="34" charset="0"/>
              <a:buNone/>
              <a:defRPr sz="1600" b="1">
                <a:solidFill>
                  <a:schemeClr val="bg1"/>
                </a:solidFill>
                <a:latin typeface="+mn-lt"/>
              </a:defRPr>
            </a:lvl1pPr>
            <a:lvl2pPr marL="0" indent="0">
              <a:lnSpc>
                <a:spcPct val="100000"/>
              </a:lnSpc>
              <a:buNone/>
              <a:defRPr sz="1400" b="0">
                <a:solidFill>
                  <a:schemeClr val="bg1"/>
                </a:solidFill>
                <a:latin typeface="+mn-lt"/>
              </a:defRPr>
            </a:lvl2pPr>
            <a:lvl3pPr marL="0" indent="0">
              <a:lnSpc>
                <a:spcPct val="100000"/>
              </a:lnSpc>
              <a:buNone/>
              <a:defRPr sz="1400" b="0">
                <a:solidFill>
                  <a:schemeClr val="bg1"/>
                </a:solidFill>
                <a:latin typeface="+mn-lt"/>
              </a:defRPr>
            </a:lvl3pPr>
            <a:lvl4pPr marL="0" indent="0">
              <a:lnSpc>
                <a:spcPct val="100000"/>
              </a:lnSpc>
              <a:buNone/>
              <a:defRPr sz="1400" b="0">
                <a:solidFill>
                  <a:schemeClr val="bg1"/>
                </a:solidFill>
                <a:latin typeface="+mn-lt"/>
              </a:defRPr>
            </a:lvl4pPr>
            <a:lvl5pPr>
              <a:lnSpc>
                <a:spcPct val="100000"/>
              </a:lnSpc>
              <a:defRPr sz="1400" b="0">
                <a:solidFill>
                  <a:schemeClr val="bg1"/>
                </a:solidFill>
                <a:latin typeface="+mn-lt"/>
              </a:defRPr>
            </a:lvl5pPr>
            <a:lvl6pPr>
              <a:lnSpc>
                <a:spcPct val="100000"/>
              </a:lnSpc>
              <a:defRPr sz="1400" b="0">
                <a:solidFill>
                  <a:schemeClr val="bg1"/>
                </a:solidFill>
                <a:latin typeface="+mn-lt"/>
              </a:defRPr>
            </a:lvl6pPr>
            <a:lvl7pPr>
              <a:lnSpc>
                <a:spcPct val="100000"/>
              </a:lnSpc>
              <a:defRPr sz="1400" b="0">
                <a:solidFill>
                  <a:schemeClr val="bg1"/>
                </a:solidFill>
                <a:latin typeface="+mn-lt"/>
              </a:defRPr>
            </a:lvl7pPr>
            <a:lvl8pPr>
              <a:lnSpc>
                <a:spcPct val="100000"/>
              </a:lnSpc>
              <a:defRPr sz="1400" b="0">
                <a:solidFill>
                  <a:schemeClr val="bg1"/>
                </a:solidFill>
                <a:latin typeface="+mn-lt"/>
              </a:defRPr>
            </a:lvl8pPr>
            <a:lvl9pPr>
              <a:lnSpc>
                <a:spcPct val="100000"/>
              </a:lnSpc>
              <a:defRPr sz="1400" b="0">
                <a:solidFill>
                  <a:schemeClr val="bg1"/>
                </a:solidFill>
                <a:latin typeface="+mn-lt"/>
              </a:defRPr>
            </a:lvl9pPr>
          </a:lstStyle>
          <a:p>
            <a:pPr lvl="0"/>
            <a:r>
              <a:rPr lang="en-US" dirty="0"/>
              <a:t>Level one</a:t>
            </a:r>
          </a:p>
          <a:p>
            <a:pPr lvl="1"/>
            <a:r>
              <a:rPr lang="en-US" dirty="0"/>
              <a:t>2</a:t>
            </a:r>
          </a:p>
          <a:p>
            <a:pPr lvl="2"/>
            <a:r>
              <a:rPr lang="en-US" dirty="0"/>
              <a:t>3</a:t>
            </a:r>
          </a:p>
          <a:p>
            <a:pPr lvl="3"/>
            <a:r>
              <a:rPr lang="en-US" dirty="0"/>
              <a:t>4</a:t>
            </a:r>
          </a:p>
          <a:p>
            <a:pPr lvl="6"/>
            <a:endParaRPr lang="en-US" dirty="0"/>
          </a:p>
        </p:txBody>
      </p:sp>
      <p:sp>
        <p:nvSpPr>
          <p:cNvPr id="21" name="Text Placeholder 3"/>
          <p:cNvSpPr>
            <a:spLocks noGrp="1"/>
          </p:cNvSpPr>
          <p:nvPr>
            <p:ph type="body" sz="quarter" idx="14" hasCustomPrompt="1"/>
          </p:nvPr>
        </p:nvSpPr>
        <p:spPr>
          <a:xfrm>
            <a:off x="5609066" y="2111148"/>
            <a:ext cx="2300119" cy="2140811"/>
          </a:xfrm>
          <a:prstGeom prst="round2DiagRect">
            <a:avLst>
              <a:gd name="adj1" fmla="val 7550"/>
              <a:gd name="adj2" fmla="val 0"/>
            </a:avLst>
          </a:prstGeom>
          <a:solidFill>
            <a:schemeClr val="accent2"/>
          </a:solidFill>
          <a:ln>
            <a:noFill/>
          </a:ln>
        </p:spPr>
        <p:txBody>
          <a:bodyPr lIns="108000" tIns="378000" rIns="108000" bIns="108000"/>
          <a:lstStyle>
            <a:lvl1pPr marL="0" indent="0">
              <a:lnSpc>
                <a:spcPct val="100000"/>
              </a:lnSpc>
              <a:spcAft>
                <a:spcPts val="1100"/>
              </a:spcAft>
              <a:buSzPct val="150000"/>
              <a:buFont typeface="Arial" panose="020B0604020202020204" pitchFamily="34" charset="0"/>
              <a:buNone/>
              <a:defRPr sz="1600" b="1">
                <a:solidFill>
                  <a:schemeClr val="bg1"/>
                </a:solidFill>
                <a:latin typeface="+mn-lt"/>
              </a:defRPr>
            </a:lvl1pPr>
            <a:lvl2pPr marL="0" indent="0">
              <a:lnSpc>
                <a:spcPct val="100000"/>
              </a:lnSpc>
              <a:buNone/>
              <a:defRPr sz="1400" b="0">
                <a:solidFill>
                  <a:schemeClr val="bg1"/>
                </a:solidFill>
                <a:latin typeface="+mn-lt"/>
              </a:defRPr>
            </a:lvl2pPr>
            <a:lvl3pPr marL="0" indent="0">
              <a:lnSpc>
                <a:spcPct val="100000"/>
              </a:lnSpc>
              <a:buNone/>
              <a:defRPr sz="1400" b="0">
                <a:solidFill>
                  <a:schemeClr val="bg1"/>
                </a:solidFill>
                <a:latin typeface="+mn-lt"/>
              </a:defRPr>
            </a:lvl3pPr>
            <a:lvl4pPr marL="0" indent="0">
              <a:lnSpc>
                <a:spcPct val="100000"/>
              </a:lnSpc>
              <a:buNone/>
              <a:defRPr sz="1400" b="0">
                <a:solidFill>
                  <a:schemeClr val="bg1"/>
                </a:solidFill>
                <a:latin typeface="+mn-lt"/>
              </a:defRPr>
            </a:lvl4pPr>
            <a:lvl5pPr>
              <a:lnSpc>
                <a:spcPct val="100000"/>
              </a:lnSpc>
              <a:defRPr sz="1400" b="0">
                <a:solidFill>
                  <a:schemeClr val="bg1"/>
                </a:solidFill>
                <a:latin typeface="+mn-lt"/>
              </a:defRPr>
            </a:lvl5pPr>
            <a:lvl6pPr>
              <a:lnSpc>
                <a:spcPct val="100000"/>
              </a:lnSpc>
              <a:defRPr sz="1400" b="0">
                <a:solidFill>
                  <a:schemeClr val="bg1"/>
                </a:solidFill>
                <a:latin typeface="+mn-lt"/>
              </a:defRPr>
            </a:lvl6pPr>
            <a:lvl7pPr>
              <a:lnSpc>
                <a:spcPct val="100000"/>
              </a:lnSpc>
              <a:defRPr sz="1400" b="0">
                <a:solidFill>
                  <a:schemeClr val="bg1"/>
                </a:solidFill>
                <a:latin typeface="+mn-lt"/>
              </a:defRPr>
            </a:lvl7pPr>
            <a:lvl8pPr>
              <a:lnSpc>
                <a:spcPct val="100000"/>
              </a:lnSpc>
              <a:defRPr sz="1400" b="0">
                <a:solidFill>
                  <a:schemeClr val="bg1"/>
                </a:solidFill>
                <a:latin typeface="+mn-lt"/>
              </a:defRPr>
            </a:lvl8pPr>
            <a:lvl9pPr>
              <a:lnSpc>
                <a:spcPct val="100000"/>
              </a:lnSpc>
              <a:defRPr sz="1400" b="0">
                <a:solidFill>
                  <a:schemeClr val="bg1"/>
                </a:solidFill>
                <a:latin typeface="+mn-lt"/>
              </a:defRPr>
            </a:lvl9pPr>
          </a:lstStyle>
          <a:p>
            <a:pPr lvl="0"/>
            <a:r>
              <a:rPr lang="en-US" dirty="0"/>
              <a:t>Level one</a:t>
            </a:r>
          </a:p>
          <a:p>
            <a:pPr lvl="1"/>
            <a:r>
              <a:rPr lang="en-US" dirty="0"/>
              <a:t>2</a:t>
            </a:r>
          </a:p>
          <a:p>
            <a:pPr lvl="2"/>
            <a:r>
              <a:rPr lang="en-US" dirty="0"/>
              <a:t>3</a:t>
            </a:r>
          </a:p>
          <a:p>
            <a:pPr lvl="3"/>
            <a:r>
              <a:rPr lang="en-US" dirty="0"/>
              <a:t>4</a:t>
            </a:r>
          </a:p>
          <a:p>
            <a:pPr lvl="6"/>
            <a:endParaRPr lang="en-US" dirty="0"/>
          </a:p>
        </p:txBody>
      </p:sp>
      <p:sp>
        <p:nvSpPr>
          <p:cNvPr id="22" name="Text Placeholder 3"/>
          <p:cNvSpPr>
            <a:spLocks noGrp="1"/>
          </p:cNvSpPr>
          <p:nvPr>
            <p:ph type="body" sz="quarter" idx="15" hasCustomPrompt="1"/>
          </p:nvPr>
        </p:nvSpPr>
        <p:spPr>
          <a:xfrm>
            <a:off x="8051800" y="2111148"/>
            <a:ext cx="2300119" cy="2140811"/>
          </a:xfrm>
          <a:prstGeom prst="round2DiagRect">
            <a:avLst>
              <a:gd name="adj1" fmla="val 7550"/>
              <a:gd name="adj2" fmla="val 0"/>
            </a:avLst>
          </a:prstGeom>
          <a:solidFill>
            <a:schemeClr val="accent2"/>
          </a:solidFill>
          <a:ln>
            <a:noFill/>
          </a:ln>
        </p:spPr>
        <p:txBody>
          <a:bodyPr lIns="108000" tIns="378000" rIns="108000" bIns="108000"/>
          <a:lstStyle>
            <a:lvl1pPr marL="0" indent="0">
              <a:lnSpc>
                <a:spcPct val="100000"/>
              </a:lnSpc>
              <a:spcAft>
                <a:spcPts val="1100"/>
              </a:spcAft>
              <a:buSzPct val="150000"/>
              <a:buFont typeface="Arial" panose="020B0604020202020204" pitchFamily="34" charset="0"/>
              <a:buNone/>
              <a:defRPr sz="1600" b="1">
                <a:solidFill>
                  <a:schemeClr val="bg1"/>
                </a:solidFill>
                <a:latin typeface="+mn-lt"/>
              </a:defRPr>
            </a:lvl1pPr>
            <a:lvl2pPr marL="0" indent="0">
              <a:lnSpc>
                <a:spcPts val="1800"/>
              </a:lnSpc>
              <a:buNone/>
              <a:defRPr sz="1400" b="0">
                <a:solidFill>
                  <a:schemeClr val="bg1"/>
                </a:solidFill>
                <a:latin typeface="+mn-lt"/>
              </a:defRPr>
            </a:lvl2pPr>
            <a:lvl3pPr marL="0" indent="0">
              <a:lnSpc>
                <a:spcPts val="1800"/>
              </a:lnSpc>
              <a:buNone/>
              <a:defRPr sz="1400" b="0">
                <a:solidFill>
                  <a:schemeClr val="bg1"/>
                </a:solidFill>
                <a:latin typeface="+mn-lt"/>
              </a:defRPr>
            </a:lvl3pPr>
            <a:lvl4pPr marL="0" indent="0">
              <a:lnSpc>
                <a:spcPts val="1800"/>
              </a:lnSpc>
              <a:buNone/>
              <a:defRPr sz="1400" b="0">
                <a:solidFill>
                  <a:schemeClr val="bg1"/>
                </a:solidFill>
                <a:latin typeface="+mn-lt"/>
              </a:defRPr>
            </a:lvl4pPr>
            <a:lvl5pPr>
              <a:lnSpc>
                <a:spcPts val="1800"/>
              </a:lnSpc>
              <a:defRPr sz="1400" b="0">
                <a:solidFill>
                  <a:schemeClr val="bg1"/>
                </a:solidFill>
                <a:latin typeface="+mn-lt"/>
              </a:defRPr>
            </a:lvl5pPr>
            <a:lvl6pPr>
              <a:lnSpc>
                <a:spcPts val="1800"/>
              </a:lnSpc>
              <a:defRPr sz="1400" b="0">
                <a:solidFill>
                  <a:schemeClr val="bg1"/>
                </a:solidFill>
                <a:latin typeface="+mn-lt"/>
              </a:defRPr>
            </a:lvl6pPr>
            <a:lvl7pPr>
              <a:lnSpc>
                <a:spcPts val="1800"/>
              </a:lnSpc>
              <a:defRPr sz="1400" b="0">
                <a:solidFill>
                  <a:schemeClr val="bg1"/>
                </a:solidFill>
                <a:latin typeface="+mn-lt"/>
              </a:defRPr>
            </a:lvl7pPr>
            <a:lvl8pPr>
              <a:lnSpc>
                <a:spcPts val="1800"/>
              </a:lnSpc>
              <a:defRPr sz="1400" b="0">
                <a:solidFill>
                  <a:schemeClr val="bg1"/>
                </a:solidFill>
                <a:latin typeface="+mn-lt"/>
              </a:defRPr>
            </a:lvl8pPr>
            <a:lvl9pPr>
              <a:lnSpc>
                <a:spcPts val="1800"/>
              </a:lnSpc>
              <a:defRPr sz="1400" b="0">
                <a:solidFill>
                  <a:schemeClr val="bg1"/>
                </a:solidFill>
                <a:latin typeface="+mn-lt"/>
              </a:defRPr>
            </a:lvl9pPr>
          </a:lstStyle>
          <a:p>
            <a:pPr lvl="0"/>
            <a:r>
              <a:rPr lang="en-US" dirty="0"/>
              <a:t>Level one</a:t>
            </a:r>
          </a:p>
          <a:p>
            <a:pPr lvl="1"/>
            <a:r>
              <a:rPr lang="en-US" dirty="0"/>
              <a:t>2</a:t>
            </a:r>
          </a:p>
          <a:p>
            <a:pPr lvl="2"/>
            <a:r>
              <a:rPr lang="en-US" dirty="0"/>
              <a:t>3</a:t>
            </a:r>
          </a:p>
          <a:p>
            <a:pPr lvl="3"/>
            <a:r>
              <a:rPr lang="en-US" dirty="0"/>
              <a:t>4</a:t>
            </a:r>
          </a:p>
        </p:txBody>
      </p:sp>
      <p:sp>
        <p:nvSpPr>
          <p:cNvPr id="25" name="Text Placeholder 3"/>
          <p:cNvSpPr>
            <a:spLocks noGrp="1"/>
          </p:cNvSpPr>
          <p:nvPr>
            <p:ph type="body" sz="quarter" idx="18" hasCustomPrompt="1"/>
          </p:nvPr>
        </p:nvSpPr>
        <p:spPr>
          <a:xfrm>
            <a:off x="5608800" y="4382861"/>
            <a:ext cx="2300119" cy="2140811"/>
          </a:xfrm>
          <a:prstGeom prst="round2DiagRect">
            <a:avLst>
              <a:gd name="adj1" fmla="val 7550"/>
              <a:gd name="adj2" fmla="val 0"/>
            </a:avLst>
          </a:prstGeom>
          <a:solidFill>
            <a:schemeClr val="accent2"/>
          </a:solidFill>
          <a:ln>
            <a:noFill/>
          </a:ln>
        </p:spPr>
        <p:txBody>
          <a:bodyPr lIns="108000" tIns="378000" rIns="108000" bIns="108000"/>
          <a:lstStyle>
            <a:lvl1pPr marL="0" indent="0">
              <a:lnSpc>
                <a:spcPct val="100000"/>
              </a:lnSpc>
              <a:spcAft>
                <a:spcPts val="1100"/>
              </a:spcAft>
              <a:buSzPct val="150000"/>
              <a:buFont typeface="Arial" panose="020B0604020202020204" pitchFamily="34" charset="0"/>
              <a:buNone/>
              <a:defRPr sz="1600" b="1">
                <a:solidFill>
                  <a:schemeClr val="bg1"/>
                </a:solidFill>
                <a:latin typeface="+mn-lt"/>
              </a:defRPr>
            </a:lvl1pPr>
            <a:lvl2pPr marL="0" indent="0">
              <a:lnSpc>
                <a:spcPct val="100000"/>
              </a:lnSpc>
              <a:buNone/>
              <a:defRPr sz="1400" b="0">
                <a:solidFill>
                  <a:schemeClr val="bg1"/>
                </a:solidFill>
                <a:latin typeface="+mn-lt"/>
              </a:defRPr>
            </a:lvl2pPr>
            <a:lvl3pPr marL="0" indent="0">
              <a:lnSpc>
                <a:spcPct val="100000"/>
              </a:lnSpc>
              <a:buNone/>
              <a:defRPr sz="1400" b="0">
                <a:solidFill>
                  <a:schemeClr val="bg1"/>
                </a:solidFill>
                <a:latin typeface="+mn-lt"/>
              </a:defRPr>
            </a:lvl3pPr>
            <a:lvl4pPr marL="0" indent="0">
              <a:lnSpc>
                <a:spcPct val="100000"/>
              </a:lnSpc>
              <a:buNone/>
              <a:defRPr sz="1400" b="0">
                <a:solidFill>
                  <a:schemeClr val="bg1"/>
                </a:solidFill>
                <a:latin typeface="+mn-lt"/>
              </a:defRPr>
            </a:lvl4pPr>
            <a:lvl5pPr>
              <a:lnSpc>
                <a:spcPct val="100000"/>
              </a:lnSpc>
              <a:defRPr sz="1400" b="0">
                <a:solidFill>
                  <a:schemeClr val="bg1"/>
                </a:solidFill>
                <a:latin typeface="+mn-lt"/>
              </a:defRPr>
            </a:lvl5pPr>
            <a:lvl6pPr>
              <a:lnSpc>
                <a:spcPct val="100000"/>
              </a:lnSpc>
              <a:defRPr sz="1400" b="0">
                <a:solidFill>
                  <a:schemeClr val="bg1"/>
                </a:solidFill>
                <a:latin typeface="+mn-lt"/>
              </a:defRPr>
            </a:lvl6pPr>
            <a:lvl7pPr>
              <a:lnSpc>
                <a:spcPct val="100000"/>
              </a:lnSpc>
              <a:defRPr sz="1400" b="0">
                <a:solidFill>
                  <a:schemeClr val="bg1"/>
                </a:solidFill>
                <a:latin typeface="+mn-lt"/>
              </a:defRPr>
            </a:lvl7pPr>
            <a:lvl8pPr>
              <a:lnSpc>
                <a:spcPct val="100000"/>
              </a:lnSpc>
              <a:defRPr sz="1400" b="0">
                <a:solidFill>
                  <a:schemeClr val="bg1"/>
                </a:solidFill>
                <a:latin typeface="+mn-lt"/>
              </a:defRPr>
            </a:lvl8pPr>
            <a:lvl9pPr>
              <a:lnSpc>
                <a:spcPct val="100000"/>
              </a:lnSpc>
              <a:defRPr sz="1400" b="0">
                <a:solidFill>
                  <a:schemeClr val="bg1"/>
                </a:solidFill>
                <a:latin typeface="+mn-lt"/>
              </a:defRPr>
            </a:lvl9pPr>
          </a:lstStyle>
          <a:p>
            <a:pPr lvl="0"/>
            <a:r>
              <a:rPr lang="en-US" dirty="0"/>
              <a:t>Level one</a:t>
            </a:r>
          </a:p>
          <a:p>
            <a:pPr lvl="1"/>
            <a:r>
              <a:rPr lang="en-US" dirty="0"/>
              <a:t>2</a:t>
            </a:r>
          </a:p>
          <a:p>
            <a:pPr lvl="2"/>
            <a:r>
              <a:rPr lang="en-US" dirty="0"/>
              <a:t>3</a:t>
            </a:r>
          </a:p>
          <a:p>
            <a:pPr lvl="3"/>
            <a:r>
              <a:rPr lang="en-US" dirty="0"/>
              <a:t>4</a:t>
            </a:r>
          </a:p>
        </p:txBody>
      </p:sp>
      <p:sp>
        <p:nvSpPr>
          <p:cNvPr id="24" name="Text Placeholder 3"/>
          <p:cNvSpPr>
            <a:spLocks noGrp="1"/>
          </p:cNvSpPr>
          <p:nvPr>
            <p:ph type="body" sz="quarter" idx="17" hasCustomPrompt="1"/>
          </p:nvPr>
        </p:nvSpPr>
        <p:spPr>
          <a:xfrm>
            <a:off x="3168000" y="4382861"/>
            <a:ext cx="2300119" cy="2140811"/>
          </a:xfrm>
          <a:prstGeom prst="round2DiagRect">
            <a:avLst>
              <a:gd name="adj1" fmla="val 7550"/>
              <a:gd name="adj2" fmla="val 0"/>
            </a:avLst>
          </a:prstGeom>
          <a:solidFill>
            <a:schemeClr val="accent2"/>
          </a:solidFill>
          <a:ln>
            <a:noFill/>
          </a:ln>
        </p:spPr>
        <p:txBody>
          <a:bodyPr lIns="108000" tIns="378000" rIns="108000" bIns="108000"/>
          <a:lstStyle>
            <a:lvl1pPr marL="0" indent="0">
              <a:lnSpc>
                <a:spcPct val="100000"/>
              </a:lnSpc>
              <a:spcAft>
                <a:spcPts val="1100"/>
              </a:spcAft>
              <a:buSzPct val="150000"/>
              <a:buFont typeface="Arial" panose="020B0604020202020204" pitchFamily="34" charset="0"/>
              <a:buNone/>
              <a:defRPr sz="1600" b="1">
                <a:solidFill>
                  <a:schemeClr val="bg1"/>
                </a:solidFill>
                <a:latin typeface="+mn-lt"/>
              </a:defRPr>
            </a:lvl1pPr>
            <a:lvl2pPr marL="0" indent="0">
              <a:lnSpc>
                <a:spcPct val="100000"/>
              </a:lnSpc>
              <a:buNone/>
              <a:defRPr sz="1400" b="0">
                <a:solidFill>
                  <a:schemeClr val="bg1"/>
                </a:solidFill>
                <a:latin typeface="+mn-lt"/>
              </a:defRPr>
            </a:lvl2pPr>
            <a:lvl3pPr marL="0" indent="0">
              <a:lnSpc>
                <a:spcPct val="100000"/>
              </a:lnSpc>
              <a:buNone/>
              <a:defRPr sz="1400" b="0">
                <a:solidFill>
                  <a:schemeClr val="bg1"/>
                </a:solidFill>
                <a:latin typeface="+mn-lt"/>
              </a:defRPr>
            </a:lvl3pPr>
            <a:lvl4pPr marL="0" indent="0">
              <a:lnSpc>
                <a:spcPct val="100000"/>
              </a:lnSpc>
              <a:buNone/>
              <a:defRPr sz="1400" b="0">
                <a:solidFill>
                  <a:schemeClr val="bg1"/>
                </a:solidFill>
                <a:latin typeface="+mn-lt"/>
              </a:defRPr>
            </a:lvl4pPr>
            <a:lvl5pPr>
              <a:lnSpc>
                <a:spcPct val="100000"/>
              </a:lnSpc>
              <a:defRPr sz="1400" b="0">
                <a:solidFill>
                  <a:schemeClr val="bg1"/>
                </a:solidFill>
                <a:latin typeface="+mn-lt"/>
              </a:defRPr>
            </a:lvl5pPr>
            <a:lvl6pPr>
              <a:lnSpc>
                <a:spcPct val="100000"/>
              </a:lnSpc>
              <a:defRPr sz="1400" b="0">
                <a:solidFill>
                  <a:schemeClr val="bg1"/>
                </a:solidFill>
                <a:latin typeface="+mn-lt"/>
              </a:defRPr>
            </a:lvl6pPr>
            <a:lvl7pPr>
              <a:lnSpc>
                <a:spcPct val="100000"/>
              </a:lnSpc>
              <a:defRPr sz="1400" b="0">
                <a:solidFill>
                  <a:schemeClr val="bg1"/>
                </a:solidFill>
                <a:latin typeface="+mn-lt"/>
              </a:defRPr>
            </a:lvl7pPr>
            <a:lvl8pPr>
              <a:lnSpc>
                <a:spcPct val="100000"/>
              </a:lnSpc>
              <a:defRPr sz="1400" b="0">
                <a:solidFill>
                  <a:schemeClr val="bg1"/>
                </a:solidFill>
                <a:latin typeface="+mn-lt"/>
              </a:defRPr>
            </a:lvl8pPr>
            <a:lvl9pPr>
              <a:lnSpc>
                <a:spcPct val="100000"/>
              </a:lnSpc>
              <a:defRPr sz="1400" b="0">
                <a:solidFill>
                  <a:schemeClr val="bg1"/>
                </a:solidFill>
                <a:latin typeface="+mn-lt"/>
              </a:defRPr>
            </a:lvl9pPr>
          </a:lstStyle>
          <a:p>
            <a:pPr lvl="0"/>
            <a:r>
              <a:rPr lang="en-US" dirty="0"/>
              <a:t>Level one</a:t>
            </a:r>
          </a:p>
          <a:p>
            <a:pPr lvl="1"/>
            <a:r>
              <a:rPr lang="en-US" dirty="0"/>
              <a:t>2</a:t>
            </a:r>
          </a:p>
          <a:p>
            <a:pPr lvl="2"/>
            <a:r>
              <a:rPr lang="en-US" dirty="0"/>
              <a:t>3</a:t>
            </a:r>
          </a:p>
          <a:p>
            <a:pPr lvl="3"/>
            <a:r>
              <a:rPr lang="en-US" dirty="0"/>
              <a:t>4</a:t>
            </a:r>
          </a:p>
        </p:txBody>
      </p:sp>
      <p:sp>
        <p:nvSpPr>
          <p:cNvPr id="23" name="Text Placeholder 3"/>
          <p:cNvSpPr>
            <a:spLocks noGrp="1"/>
          </p:cNvSpPr>
          <p:nvPr>
            <p:ph type="body" sz="quarter" idx="16" hasCustomPrompt="1"/>
          </p:nvPr>
        </p:nvSpPr>
        <p:spPr>
          <a:xfrm>
            <a:off x="723600" y="4382861"/>
            <a:ext cx="2300119" cy="2140811"/>
          </a:xfrm>
          <a:prstGeom prst="round2DiagRect">
            <a:avLst>
              <a:gd name="adj1" fmla="val 7550"/>
              <a:gd name="adj2" fmla="val 0"/>
            </a:avLst>
          </a:prstGeom>
          <a:solidFill>
            <a:schemeClr val="accent2"/>
          </a:solidFill>
          <a:ln>
            <a:noFill/>
          </a:ln>
        </p:spPr>
        <p:txBody>
          <a:bodyPr lIns="108000" tIns="378000" rIns="108000" bIns="108000"/>
          <a:lstStyle>
            <a:lvl1pPr marL="0" indent="0">
              <a:lnSpc>
                <a:spcPct val="100000"/>
              </a:lnSpc>
              <a:spcAft>
                <a:spcPts val="1100"/>
              </a:spcAft>
              <a:buSzPct val="150000"/>
              <a:buFont typeface="Arial" panose="020B0604020202020204" pitchFamily="34" charset="0"/>
              <a:buNone/>
              <a:defRPr sz="1600" b="1">
                <a:solidFill>
                  <a:schemeClr val="bg1"/>
                </a:solidFill>
                <a:latin typeface="+mn-lt"/>
              </a:defRPr>
            </a:lvl1pPr>
            <a:lvl2pPr marL="0" indent="0">
              <a:lnSpc>
                <a:spcPct val="100000"/>
              </a:lnSpc>
              <a:buNone/>
              <a:defRPr sz="1400" b="0">
                <a:solidFill>
                  <a:schemeClr val="bg1"/>
                </a:solidFill>
                <a:latin typeface="+mn-lt"/>
              </a:defRPr>
            </a:lvl2pPr>
            <a:lvl3pPr marL="0" indent="0">
              <a:lnSpc>
                <a:spcPct val="100000"/>
              </a:lnSpc>
              <a:buNone/>
              <a:defRPr sz="1400" b="0">
                <a:solidFill>
                  <a:schemeClr val="bg1"/>
                </a:solidFill>
                <a:latin typeface="+mn-lt"/>
              </a:defRPr>
            </a:lvl3pPr>
            <a:lvl4pPr marL="0" indent="0">
              <a:lnSpc>
                <a:spcPct val="100000"/>
              </a:lnSpc>
              <a:buNone/>
              <a:defRPr sz="1400" b="0">
                <a:solidFill>
                  <a:schemeClr val="bg1"/>
                </a:solidFill>
                <a:latin typeface="+mn-lt"/>
              </a:defRPr>
            </a:lvl4pPr>
            <a:lvl5pPr>
              <a:lnSpc>
                <a:spcPct val="100000"/>
              </a:lnSpc>
              <a:defRPr sz="1400" b="0">
                <a:solidFill>
                  <a:schemeClr val="bg1"/>
                </a:solidFill>
                <a:latin typeface="+mn-lt"/>
              </a:defRPr>
            </a:lvl5pPr>
            <a:lvl6pPr>
              <a:lnSpc>
                <a:spcPct val="100000"/>
              </a:lnSpc>
              <a:defRPr sz="1400" b="0">
                <a:solidFill>
                  <a:schemeClr val="bg1"/>
                </a:solidFill>
                <a:latin typeface="+mn-lt"/>
              </a:defRPr>
            </a:lvl6pPr>
            <a:lvl7pPr>
              <a:lnSpc>
                <a:spcPct val="100000"/>
              </a:lnSpc>
              <a:defRPr sz="1400" b="0">
                <a:solidFill>
                  <a:schemeClr val="bg1"/>
                </a:solidFill>
                <a:latin typeface="+mn-lt"/>
              </a:defRPr>
            </a:lvl7pPr>
            <a:lvl8pPr>
              <a:lnSpc>
                <a:spcPct val="100000"/>
              </a:lnSpc>
              <a:defRPr sz="1400" b="0">
                <a:solidFill>
                  <a:schemeClr val="bg1"/>
                </a:solidFill>
                <a:latin typeface="+mn-lt"/>
              </a:defRPr>
            </a:lvl8pPr>
            <a:lvl9pPr>
              <a:lnSpc>
                <a:spcPct val="100000"/>
              </a:lnSpc>
              <a:defRPr sz="1400" b="0">
                <a:solidFill>
                  <a:schemeClr val="bg1"/>
                </a:solidFill>
                <a:latin typeface="+mn-lt"/>
              </a:defRPr>
            </a:lvl9pPr>
          </a:lstStyle>
          <a:p>
            <a:pPr lvl="0"/>
            <a:r>
              <a:rPr lang="en-US" dirty="0"/>
              <a:t>Level one</a:t>
            </a:r>
          </a:p>
          <a:p>
            <a:pPr lvl="1"/>
            <a:r>
              <a:rPr lang="en-US" dirty="0"/>
              <a:t>2</a:t>
            </a:r>
          </a:p>
          <a:p>
            <a:pPr lvl="2"/>
            <a:r>
              <a:rPr lang="en-US" dirty="0"/>
              <a:t>3</a:t>
            </a:r>
          </a:p>
          <a:p>
            <a:pPr lvl="3"/>
            <a:r>
              <a:rPr lang="en-US" dirty="0"/>
              <a:t>4</a:t>
            </a:r>
          </a:p>
          <a:p>
            <a:pPr lvl="6"/>
            <a:endParaRPr lang="en-US" dirty="0"/>
          </a:p>
        </p:txBody>
      </p:sp>
      <p:sp>
        <p:nvSpPr>
          <p:cNvPr id="18" name="TextBox 17"/>
          <p:cNvSpPr txBox="1"/>
          <p:nvPr userDrawn="1"/>
        </p:nvSpPr>
        <p:spPr>
          <a:xfrm>
            <a:off x="723600" y="7077600"/>
            <a:ext cx="3369365" cy="216000"/>
          </a:xfrm>
          <a:prstGeom prst="rect">
            <a:avLst/>
          </a:prstGeom>
          <a:noFill/>
        </p:spPr>
        <p:txBody>
          <a:bodyPr wrap="square" lIns="0" tIns="0" rIns="0" bIns="0" rtlCol="0" anchor="ctr">
            <a:noAutofit/>
          </a:bodyPr>
          <a:lstStyle/>
          <a:p>
            <a:r>
              <a:rPr lang="en-AU" sz="800" spc="40" baseline="0" dirty="0">
                <a:solidFill>
                  <a:schemeClr val="tx2"/>
                </a:solidFill>
              </a:rPr>
              <a:t>Strictly Confidential © Soho Flordis International Group</a:t>
            </a:r>
          </a:p>
        </p:txBody>
      </p:sp>
      <p:grpSp>
        <p:nvGrpSpPr>
          <p:cNvPr id="19" name="Group 18"/>
          <p:cNvGrpSpPr/>
          <p:nvPr userDrawn="1"/>
        </p:nvGrpSpPr>
        <p:grpSpPr>
          <a:xfrm>
            <a:off x="9681061" y="-1604"/>
            <a:ext cx="1013011" cy="712435"/>
            <a:chOff x="9681061" y="-1604"/>
            <a:chExt cx="1013011" cy="712435"/>
          </a:xfrm>
        </p:grpSpPr>
        <p:sp>
          <p:nvSpPr>
            <p:cNvPr id="27" name="Rectangle: Rounded Corners 11"/>
            <p:cNvSpPr/>
            <p:nvPr userDrawn="1"/>
          </p:nvSpPr>
          <p:spPr>
            <a:xfrm>
              <a:off x="9681061" y="-1604"/>
              <a:ext cx="1013011" cy="712435"/>
            </a:xfrm>
            <a:custGeom>
              <a:avLst/>
              <a:gdLst>
                <a:gd name="connsiteX0" fmla="*/ 0 w 1321365"/>
                <a:gd name="connsiteY0" fmla="*/ 282390 h 1001169"/>
                <a:gd name="connsiteX1" fmla="*/ 282390 w 1321365"/>
                <a:gd name="connsiteY1" fmla="*/ 0 h 1001169"/>
                <a:gd name="connsiteX2" fmla="*/ 1038975 w 1321365"/>
                <a:gd name="connsiteY2" fmla="*/ 0 h 1001169"/>
                <a:gd name="connsiteX3" fmla="*/ 1321365 w 1321365"/>
                <a:gd name="connsiteY3" fmla="*/ 282390 h 1001169"/>
                <a:gd name="connsiteX4" fmla="*/ 1321365 w 1321365"/>
                <a:gd name="connsiteY4" fmla="*/ 718779 h 1001169"/>
                <a:gd name="connsiteX5" fmla="*/ 1038975 w 1321365"/>
                <a:gd name="connsiteY5" fmla="*/ 1001169 h 1001169"/>
                <a:gd name="connsiteX6" fmla="*/ 282390 w 1321365"/>
                <a:gd name="connsiteY6" fmla="*/ 1001169 h 1001169"/>
                <a:gd name="connsiteX7" fmla="*/ 0 w 1321365"/>
                <a:gd name="connsiteY7" fmla="*/ 718779 h 1001169"/>
                <a:gd name="connsiteX8" fmla="*/ 0 w 1321365"/>
                <a:gd name="connsiteY8" fmla="*/ 282390 h 1001169"/>
                <a:gd name="connsiteX0" fmla="*/ 0 w 1321365"/>
                <a:gd name="connsiteY0" fmla="*/ 282390 h 1001169"/>
                <a:gd name="connsiteX1" fmla="*/ 282390 w 1321365"/>
                <a:gd name="connsiteY1" fmla="*/ 0 h 1001169"/>
                <a:gd name="connsiteX2" fmla="*/ 1038975 w 1321365"/>
                <a:gd name="connsiteY2" fmla="*/ 0 h 1001169"/>
                <a:gd name="connsiteX3" fmla="*/ 1321365 w 1321365"/>
                <a:gd name="connsiteY3" fmla="*/ 282390 h 1001169"/>
                <a:gd name="connsiteX4" fmla="*/ 1321365 w 1321365"/>
                <a:gd name="connsiteY4" fmla="*/ 718779 h 1001169"/>
                <a:gd name="connsiteX5" fmla="*/ 1038975 w 1321365"/>
                <a:gd name="connsiteY5" fmla="*/ 1001169 h 1001169"/>
                <a:gd name="connsiteX6" fmla="*/ 282390 w 1321365"/>
                <a:gd name="connsiteY6" fmla="*/ 1001169 h 1001169"/>
                <a:gd name="connsiteX7" fmla="*/ 0 w 1321365"/>
                <a:gd name="connsiteY7" fmla="*/ 718779 h 1001169"/>
                <a:gd name="connsiteX8" fmla="*/ 0 w 1321365"/>
                <a:gd name="connsiteY8" fmla="*/ 282390 h 1001169"/>
                <a:gd name="connsiteX0" fmla="*/ 0 w 1321365"/>
                <a:gd name="connsiteY0" fmla="*/ 282390 h 1001169"/>
                <a:gd name="connsiteX1" fmla="*/ 1038975 w 1321365"/>
                <a:gd name="connsiteY1" fmla="*/ 0 h 1001169"/>
                <a:gd name="connsiteX2" fmla="*/ 1321365 w 1321365"/>
                <a:gd name="connsiteY2" fmla="*/ 282390 h 1001169"/>
                <a:gd name="connsiteX3" fmla="*/ 1321365 w 1321365"/>
                <a:gd name="connsiteY3" fmla="*/ 718779 h 1001169"/>
                <a:gd name="connsiteX4" fmla="*/ 1038975 w 1321365"/>
                <a:gd name="connsiteY4" fmla="*/ 1001169 h 1001169"/>
                <a:gd name="connsiteX5" fmla="*/ 282390 w 1321365"/>
                <a:gd name="connsiteY5" fmla="*/ 1001169 h 1001169"/>
                <a:gd name="connsiteX6" fmla="*/ 0 w 1321365"/>
                <a:gd name="connsiteY6" fmla="*/ 718779 h 1001169"/>
                <a:gd name="connsiteX7" fmla="*/ 0 w 1321365"/>
                <a:gd name="connsiteY7" fmla="*/ 282390 h 1001169"/>
                <a:gd name="connsiteX0" fmla="*/ 0 w 1321365"/>
                <a:gd name="connsiteY0" fmla="*/ 282390 h 1001169"/>
                <a:gd name="connsiteX1" fmla="*/ 1038975 w 1321365"/>
                <a:gd name="connsiteY1" fmla="*/ 0 h 1001169"/>
                <a:gd name="connsiteX2" fmla="*/ 1321365 w 1321365"/>
                <a:gd name="connsiteY2" fmla="*/ 282390 h 1001169"/>
                <a:gd name="connsiteX3" fmla="*/ 1038975 w 1321365"/>
                <a:gd name="connsiteY3" fmla="*/ 1001169 h 1001169"/>
                <a:gd name="connsiteX4" fmla="*/ 282390 w 1321365"/>
                <a:gd name="connsiteY4" fmla="*/ 1001169 h 1001169"/>
                <a:gd name="connsiteX5" fmla="*/ 0 w 1321365"/>
                <a:gd name="connsiteY5" fmla="*/ 718779 h 1001169"/>
                <a:gd name="connsiteX6" fmla="*/ 0 w 1321365"/>
                <a:gd name="connsiteY6" fmla="*/ 282390 h 1001169"/>
                <a:gd name="connsiteX0" fmla="*/ 0 w 1151883"/>
                <a:gd name="connsiteY0" fmla="*/ 282390 h 1001169"/>
                <a:gd name="connsiteX1" fmla="*/ 1038975 w 1151883"/>
                <a:gd name="connsiteY1" fmla="*/ 0 h 1001169"/>
                <a:gd name="connsiteX2" fmla="*/ 1038975 w 1151883"/>
                <a:gd name="connsiteY2" fmla="*/ 1001169 h 1001169"/>
                <a:gd name="connsiteX3" fmla="*/ 282390 w 1151883"/>
                <a:gd name="connsiteY3" fmla="*/ 1001169 h 1001169"/>
                <a:gd name="connsiteX4" fmla="*/ 0 w 1151883"/>
                <a:gd name="connsiteY4" fmla="*/ 718779 h 1001169"/>
                <a:gd name="connsiteX5" fmla="*/ 0 w 1151883"/>
                <a:gd name="connsiteY5" fmla="*/ 282390 h 1001169"/>
                <a:gd name="connsiteX0" fmla="*/ 0 w 1151883"/>
                <a:gd name="connsiteY0" fmla="*/ 282390 h 1001169"/>
                <a:gd name="connsiteX1" fmla="*/ 1038975 w 1151883"/>
                <a:gd name="connsiteY1" fmla="*/ 0 h 1001169"/>
                <a:gd name="connsiteX2" fmla="*/ 1038975 w 1151883"/>
                <a:gd name="connsiteY2" fmla="*/ 1001169 h 1001169"/>
                <a:gd name="connsiteX3" fmla="*/ 282390 w 1151883"/>
                <a:gd name="connsiteY3" fmla="*/ 1001169 h 1001169"/>
                <a:gd name="connsiteX4" fmla="*/ 0 w 1151883"/>
                <a:gd name="connsiteY4" fmla="*/ 718779 h 1001169"/>
                <a:gd name="connsiteX5" fmla="*/ 0 w 1151883"/>
                <a:gd name="connsiteY5" fmla="*/ 282390 h 1001169"/>
                <a:gd name="connsiteX0" fmla="*/ 0 w 1132775"/>
                <a:gd name="connsiteY0" fmla="*/ 51072 h 769851"/>
                <a:gd name="connsiteX1" fmla="*/ 1001652 w 1132775"/>
                <a:gd name="connsiteY1" fmla="*/ 59797 h 769851"/>
                <a:gd name="connsiteX2" fmla="*/ 1038975 w 1132775"/>
                <a:gd name="connsiteY2" fmla="*/ 769851 h 769851"/>
                <a:gd name="connsiteX3" fmla="*/ 282390 w 1132775"/>
                <a:gd name="connsiteY3" fmla="*/ 769851 h 769851"/>
                <a:gd name="connsiteX4" fmla="*/ 0 w 1132775"/>
                <a:gd name="connsiteY4" fmla="*/ 487461 h 769851"/>
                <a:gd name="connsiteX5" fmla="*/ 0 w 1132775"/>
                <a:gd name="connsiteY5" fmla="*/ 51072 h 769851"/>
                <a:gd name="connsiteX0" fmla="*/ 0 w 1132775"/>
                <a:gd name="connsiteY0" fmla="*/ 3561 h 722340"/>
                <a:gd name="connsiteX1" fmla="*/ 1001652 w 1132775"/>
                <a:gd name="connsiteY1" fmla="*/ 12286 h 722340"/>
                <a:gd name="connsiteX2" fmla="*/ 1038975 w 1132775"/>
                <a:gd name="connsiteY2" fmla="*/ 722340 h 722340"/>
                <a:gd name="connsiteX3" fmla="*/ 282390 w 1132775"/>
                <a:gd name="connsiteY3" fmla="*/ 722340 h 722340"/>
                <a:gd name="connsiteX4" fmla="*/ 0 w 1132775"/>
                <a:gd name="connsiteY4" fmla="*/ 439950 h 722340"/>
                <a:gd name="connsiteX5" fmla="*/ 0 w 1132775"/>
                <a:gd name="connsiteY5" fmla="*/ 3561 h 722340"/>
                <a:gd name="connsiteX0" fmla="*/ 0 w 1135156"/>
                <a:gd name="connsiteY0" fmla="*/ 5354 h 714608"/>
                <a:gd name="connsiteX1" fmla="*/ 1004033 w 1135156"/>
                <a:gd name="connsiteY1" fmla="*/ 4554 h 714608"/>
                <a:gd name="connsiteX2" fmla="*/ 1041356 w 1135156"/>
                <a:gd name="connsiteY2" fmla="*/ 714608 h 714608"/>
                <a:gd name="connsiteX3" fmla="*/ 284771 w 1135156"/>
                <a:gd name="connsiteY3" fmla="*/ 714608 h 714608"/>
                <a:gd name="connsiteX4" fmla="*/ 2381 w 1135156"/>
                <a:gd name="connsiteY4" fmla="*/ 432218 h 714608"/>
                <a:gd name="connsiteX5" fmla="*/ 0 w 1135156"/>
                <a:gd name="connsiteY5" fmla="*/ 5354 h 714608"/>
                <a:gd name="connsiteX0" fmla="*/ 230 w 1133005"/>
                <a:gd name="connsiteY0" fmla="*/ 4279 h 718296"/>
                <a:gd name="connsiteX1" fmla="*/ 1001882 w 1133005"/>
                <a:gd name="connsiteY1" fmla="*/ 8242 h 718296"/>
                <a:gd name="connsiteX2" fmla="*/ 1039205 w 1133005"/>
                <a:gd name="connsiteY2" fmla="*/ 718296 h 718296"/>
                <a:gd name="connsiteX3" fmla="*/ 282620 w 1133005"/>
                <a:gd name="connsiteY3" fmla="*/ 718296 h 718296"/>
                <a:gd name="connsiteX4" fmla="*/ 230 w 1133005"/>
                <a:gd name="connsiteY4" fmla="*/ 435906 h 718296"/>
                <a:gd name="connsiteX5" fmla="*/ 230 w 1133005"/>
                <a:gd name="connsiteY5" fmla="*/ 4279 h 718296"/>
                <a:gd name="connsiteX0" fmla="*/ 230 w 1133005"/>
                <a:gd name="connsiteY0" fmla="*/ 1286 h 715303"/>
                <a:gd name="connsiteX1" fmla="*/ 1001882 w 1133005"/>
                <a:gd name="connsiteY1" fmla="*/ 5249 h 715303"/>
                <a:gd name="connsiteX2" fmla="*/ 1039205 w 1133005"/>
                <a:gd name="connsiteY2" fmla="*/ 715303 h 715303"/>
                <a:gd name="connsiteX3" fmla="*/ 282620 w 1133005"/>
                <a:gd name="connsiteY3" fmla="*/ 715303 h 715303"/>
                <a:gd name="connsiteX4" fmla="*/ 230 w 1133005"/>
                <a:gd name="connsiteY4" fmla="*/ 432913 h 715303"/>
                <a:gd name="connsiteX5" fmla="*/ 230 w 1133005"/>
                <a:gd name="connsiteY5" fmla="*/ 1286 h 715303"/>
                <a:gd name="connsiteX0" fmla="*/ 230 w 1137551"/>
                <a:gd name="connsiteY0" fmla="*/ 1622 h 715639"/>
                <a:gd name="connsiteX1" fmla="*/ 1011407 w 1137551"/>
                <a:gd name="connsiteY1" fmla="*/ 3204 h 715639"/>
                <a:gd name="connsiteX2" fmla="*/ 1039205 w 1137551"/>
                <a:gd name="connsiteY2" fmla="*/ 715639 h 715639"/>
                <a:gd name="connsiteX3" fmla="*/ 282620 w 1137551"/>
                <a:gd name="connsiteY3" fmla="*/ 715639 h 715639"/>
                <a:gd name="connsiteX4" fmla="*/ 230 w 1137551"/>
                <a:gd name="connsiteY4" fmla="*/ 433249 h 715639"/>
                <a:gd name="connsiteX5" fmla="*/ 230 w 1137551"/>
                <a:gd name="connsiteY5" fmla="*/ 1622 h 715639"/>
                <a:gd name="connsiteX0" fmla="*/ 230 w 1088730"/>
                <a:gd name="connsiteY0" fmla="*/ 1622 h 715639"/>
                <a:gd name="connsiteX1" fmla="*/ 1011407 w 1088730"/>
                <a:gd name="connsiteY1" fmla="*/ 3204 h 715639"/>
                <a:gd name="connsiteX2" fmla="*/ 1039205 w 1088730"/>
                <a:gd name="connsiteY2" fmla="*/ 715639 h 715639"/>
                <a:gd name="connsiteX3" fmla="*/ 282620 w 1088730"/>
                <a:gd name="connsiteY3" fmla="*/ 715639 h 715639"/>
                <a:gd name="connsiteX4" fmla="*/ 230 w 1088730"/>
                <a:gd name="connsiteY4" fmla="*/ 433249 h 715639"/>
                <a:gd name="connsiteX5" fmla="*/ 230 w 1088730"/>
                <a:gd name="connsiteY5" fmla="*/ 1622 h 715639"/>
                <a:gd name="connsiteX0" fmla="*/ 230 w 1068496"/>
                <a:gd name="connsiteY0" fmla="*/ 1622 h 715639"/>
                <a:gd name="connsiteX1" fmla="*/ 1011407 w 1068496"/>
                <a:gd name="connsiteY1" fmla="*/ 3204 h 715639"/>
                <a:gd name="connsiteX2" fmla="*/ 1013012 w 1068496"/>
                <a:gd name="connsiteY2" fmla="*/ 715639 h 715639"/>
                <a:gd name="connsiteX3" fmla="*/ 282620 w 1068496"/>
                <a:gd name="connsiteY3" fmla="*/ 715639 h 715639"/>
                <a:gd name="connsiteX4" fmla="*/ 230 w 1068496"/>
                <a:gd name="connsiteY4" fmla="*/ 433249 h 715639"/>
                <a:gd name="connsiteX5" fmla="*/ 230 w 1068496"/>
                <a:gd name="connsiteY5" fmla="*/ 1622 h 715639"/>
                <a:gd name="connsiteX0" fmla="*/ 230 w 1013653"/>
                <a:gd name="connsiteY0" fmla="*/ 1622 h 715639"/>
                <a:gd name="connsiteX1" fmla="*/ 1011407 w 1013653"/>
                <a:gd name="connsiteY1" fmla="*/ 3204 h 715639"/>
                <a:gd name="connsiteX2" fmla="*/ 1013012 w 1013653"/>
                <a:gd name="connsiteY2" fmla="*/ 715639 h 715639"/>
                <a:gd name="connsiteX3" fmla="*/ 282620 w 1013653"/>
                <a:gd name="connsiteY3" fmla="*/ 715639 h 715639"/>
                <a:gd name="connsiteX4" fmla="*/ 230 w 1013653"/>
                <a:gd name="connsiteY4" fmla="*/ 433249 h 715639"/>
                <a:gd name="connsiteX5" fmla="*/ 230 w 1013653"/>
                <a:gd name="connsiteY5" fmla="*/ 1622 h 715639"/>
                <a:gd name="connsiteX0" fmla="*/ 230 w 1013012"/>
                <a:gd name="connsiteY0" fmla="*/ 1622 h 715639"/>
                <a:gd name="connsiteX1" fmla="*/ 1011407 w 1013012"/>
                <a:gd name="connsiteY1" fmla="*/ 3204 h 715639"/>
                <a:gd name="connsiteX2" fmla="*/ 1013012 w 1013012"/>
                <a:gd name="connsiteY2" fmla="*/ 715639 h 715639"/>
                <a:gd name="connsiteX3" fmla="*/ 282620 w 1013012"/>
                <a:gd name="connsiteY3" fmla="*/ 715639 h 715639"/>
                <a:gd name="connsiteX4" fmla="*/ 230 w 1013012"/>
                <a:gd name="connsiteY4" fmla="*/ 433249 h 715639"/>
                <a:gd name="connsiteX5" fmla="*/ 230 w 1013012"/>
                <a:gd name="connsiteY5" fmla="*/ 1622 h 715639"/>
                <a:gd name="connsiteX0" fmla="*/ 230 w 1013012"/>
                <a:gd name="connsiteY0" fmla="*/ 0 h 714017"/>
                <a:gd name="connsiteX1" fmla="*/ 1011407 w 1013012"/>
                <a:gd name="connsiteY1" fmla="*/ 1582 h 714017"/>
                <a:gd name="connsiteX2" fmla="*/ 1013012 w 1013012"/>
                <a:gd name="connsiteY2" fmla="*/ 714017 h 714017"/>
                <a:gd name="connsiteX3" fmla="*/ 282620 w 1013012"/>
                <a:gd name="connsiteY3" fmla="*/ 714017 h 714017"/>
                <a:gd name="connsiteX4" fmla="*/ 230 w 1013012"/>
                <a:gd name="connsiteY4" fmla="*/ 431627 h 714017"/>
                <a:gd name="connsiteX5" fmla="*/ 230 w 1013012"/>
                <a:gd name="connsiteY5" fmla="*/ 0 h 714017"/>
                <a:gd name="connsiteX0" fmla="*/ 230 w 1013012"/>
                <a:gd name="connsiteY0" fmla="*/ 0 h 714017"/>
                <a:gd name="connsiteX1" fmla="*/ 1011407 w 1013012"/>
                <a:gd name="connsiteY1" fmla="*/ 1582 h 714017"/>
                <a:gd name="connsiteX2" fmla="*/ 1013012 w 1013012"/>
                <a:gd name="connsiteY2" fmla="*/ 714017 h 714017"/>
                <a:gd name="connsiteX3" fmla="*/ 282620 w 1013012"/>
                <a:gd name="connsiteY3" fmla="*/ 714017 h 714017"/>
                <a:gd name="connsiteX4" fmla="*/ 230 w 1013012"/>
                <a:gd name="connsiteY4" fmla="*/ 431627 h 714017"/>
                <a:gd name="connsiteX5" fmla="*/ 230 w 1013012"/>
                <a:gd name="connsiteY5" fmla="*/ 0 h 714017"/>
                <a:gd name="connsiteX0" fmla="*/ 230 w 1013012"/>
                <a:gd name="connsiteY0" fmla="*/ 0 h 714017"/>
                <a:gd name="connsiteX1" fmla="*/ 1011407 w 1013012"/>
                <a:gd name="connsiteY1" fmla="*/ 1582 h 714017"/>
                <a:gd name="connsiteX2" fmla="*/ 1013012 w 1013012"/>
                <a:gd name="connsiteY2" fmla="*/ 714017 h 714017"/>
                <a:gd name="connsiteX3" fmla="*/ 282620 w 1013012"/>
                <a:gd name="connsiteY3" fmla="*/ 714017 h 714017"/>
                <a:gd name="connsiteX4" fmla="*/ 230 w 1013012"/>
                <a:gd name="connsiteY4" fmla="*/ 431627 h 714017"/>
                <a:gd name="connsiteX5" fmla="*/ 230 w 1013012"/>
                <a:gd name="connsiteY5" fmla="*/ 0 h 714017"/>
                <a:gd name="connsiteX0" fmla="*/ 230 w 1013012"/>
                <a:gd name="connsiteY0" fmla="*/ 0 h 714017"/>
                <a:gd name="connsiteX1" fmla="*/ 1011407 w 1013012"/>
                <a:gd name="connsiteY1" fmla="*/ 1582 h 714017"/>
                <a:gd name="connsiteX2" fmla="*/ 1013012 w 1013012"/>
                <a:gd name="connsiteY2" fmla="*/ 714017 h 714017"/>
                <a:gd name="connsiteX3" fmla="*/ 282620 w 1013012"/>
                <a:gd name="connsiteY3" fmla="*/ 714017 h 714017"/>
                <a:gd name="connsiteX4" fmla="*/ 230 w 1013012"/>
                <a:gd name="connsiteY4" fmla="*/ 431627 h 714017"/>
                <a:gd name="connsiteX5" fmla="*/ 230 w 1013012"/>
                <a:gd name="connsiteY5" fmla="*/ 0 h 714017"/>
                <a:gd name="connsiteX0" fmla="*/ 230 w 1013012"/>
                <a:gd name="connsiteY0" fmla="*/ 0 h 714017"/>
                <a:gd name="connsiteX1" fmla="*/ 1011407 w 1013012"/>
                <a:gd name="connsiteY1" fmla="*/ 1582 h 714017"/>
                <a:gd name="connsiteX2" fmla="*/ 1013012 w 1013012"/>
                <a:gd name="connsiteY2" fmla="*/ 714017 h 714017"/>
                <a:gd name="connsiteX3" fmla="*/ 282620 w 1013012"/>
                <a:gd name="connsiteY3" fmla="*/ 714017 h 714017"/>
                <a:gd name="connsiteX4" fmla="*/ 230 w 1013012"/>
                <a:gd name="connsiteY4" fmla="*/ 431627 h 714017"/>
                <a:gd name="connsiteX5" fmla="*/ 230 w 1013012"/>
                <a:gd name="connsiteY5" fmla="*/ 0 h 714017"/>
                <a:gd name="connsiteX0" fmla="*/ 230 w 1013012"/>
                <a:gd name="connsiteY0" fmla="*/ 0 h 714017"/>
                <a:gd name="connsiteX1" fmla="*/ 1011407 w 1013012"/>
                <a:gd name="connsiteY1" fmla="*/ 1582 h 714017"/>
                <a:gd name="connsiteX2" fmla="*/ 1013012 w 1013012"/>
                <a:gd name="connsiteY2" fmla="*/ 714017 h 714017"/>
                <a:gd name="connsiteX3" fmla="*/ 282620 w 1013012"/>
                <a:gd name="connsiteY3" fmla="*/ 714017 h 714017"/>
                <a:gd name="connsiteX4" fmla="*/ 230 w 1013012"/>
                <a:gd name="connsiteY4" fmla="*/ 431627 h 714017"/>
                <a:gd name="connsiteX5" fmla="*/ 230 w 1013012"/>
                <a:gd name="connsiteY5" fmla="*/ 0 h 714017"/>
                <a:gd name="connsiteX0" fmla="*/ 2487 w 1012888"/>
                <a:gd name="connsiteY0" fmla="*/ 799 h 712435"/>
                <a:gd name="connsiteX1" fmla="*/ 1011283 w 1012888"/>
                <a:gd name="connsiteY1" fmla="*/ 0 h 712435"/>
                <a:gd name="connsiteX2" fmla="*/ 1012888 w 1012888"/>
                <a:gd name="connsiteY2" fmla="*/ 712435 h 712435"/>
                <a:gd name="connsiteX3" fmla="*/ 282496 w 1012888"/>
                <a:gd name="connsiteY3" fmla="*/ 712435 h 712435"/>
                <a:gd name="connsiteX4" fmla="*/ 106 w 1012888"/>
                <a:gd name="connsiteY4" fmla="*/ 430045 h 712435"/>
                <a:gd name="connsiteX5" fmla="*/ 2487 w 1012888"/>
                <a:gd name="connsiteY5" fmla="*/ 799 h 712435"/>
                <a:gd name="connsiteX0" fmla="*/ 2487 w 1012888"/>
                <a:gd name="connsiteY0" fmla="*/ 799 h 712435"/>
                <a:gd name="connsiteX1" fmla="*/ 1011283 w 1012888"/>
                <a:gd name="connsiteY1" fmla="*/ 0 h 712435"/>
                <a:gd name="connsiteX2" fmla="*/ 1012888 w 1012888"/>
                <a:gd name="connsiteY2" fmla="*/ 712435 h 712435"/>
                <a:gd name="connsiteX3" fmla="*/ 282496 w 1012888"/>
                <a:gd name="connsiteY3" fmla="*/ 712435 h 712435"/>
                <a:gd name="connsiteX4" fmla="*/ 106 w 1012888"/>
                <a:gd name="connsiteY4" fmla="*/ 430045 h 712435"/>
                <a:gd name="connsiteX5" fmla="*/ 2487 w 1012888"/>
                <a:gd name="connsiteY5" fmla="*/ 799 h 712435"/>
                <a:gd name="connsiteX0" fmla="*/ 229 w 1013011"/>
                <a:gd name="connsiteY0" fmla="*/ 799 h 712435"/>
                <a:gd name="connsiteX1" fmla="*/ 1011406 w 1013011"/>
                <a:gd name="connsiteY1" fmla="*/ 0 h 712435"/>
                <a:gd name="connsiteX2" fmla="*/ 1013011 w 1013011"/>
                <a:gd name="connsiteY2" fmla="*/ 712435 h 712435"/>
                <a:gd name="connsiteX3" fmla="*/ 282619 w 1013011"/>
                <a:gd name="connsiteY3" fmla="*/ 712435 h 712435"/>
                <a:gd name="connsiteX4" fmla="*/ 229 w 1013011"/>
                <a:gd name="connsiteY4" fmla="*/ 430045 h 712435"/>
                <a:gd name="connsiteX5" fmla="*/ 229 w 1013011"/>
                <a:gd name="connsiteY5" fmla="*/ 799 h 712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3011" h="712435">
                  <a:moveTo>
                    <a:pt x="229" y="799"/>
                  </a:moveTo>
                  <a:lnTo>
                    <a:pt x="1011406" y="0"/>
                  </a:lnTo>
                  <a:cubicBezTo>
                    <a:pt x="1010738" y="186472"/>
                    <a:pt x="1012903" y="519380"/>
                    <a:pt x="1013011" y="712435"/>
                  </a:cubicBezTo>
                  <a:lnTo>
                    <a:pt x="282619" y="712435"/>
                  </a:lnTo>
                  <a:cubicBezTo>
                    <a:pt x="126659" y="712435"/>
                    <a:pt x="229" y="586005"/>
                    <a:pt x="229" y="430045"/>
                  </a:cubicBezTo>
                  <a:cubicBezTo>
                    <a:pt x="-565" y="287757"/>
                    <a:pt x="1023" y="143087"/>
                    <a:pt x="229" y="799"/>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8" name="Picture 2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832474" y="145825"/>
              <a:ext cx="710185" cy="417577"/>
            </a:xfrm>
            <a:prstGeom prst="rect">
              <a:avLst/>
            </a:prstGeom>
          </p:spPr>
        </p:pic>
      </p:grpSp>
      <p:cxnSp>
        <p:nvCxnSpPr>
          <p:cNvPr id="29" name="Straight Connector 28"/>
          <p:cNvCxnSpPr/>
          <p:nvPr userDrawn="1"/>
        </p:nvCxnSpPr>
        <p:spPr>
          <a:xfrm>
            <a:off x="723900" y="7035885"/>
            <a:ext cx="96261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59929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_1">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p>
            <a:fld id="{A9049AB7-F4AD-45E7-BF40-7C1A0028ACB9}" type="slidenum">
              <a:rPr lang="en-AU" smtClean="0"/>
              <a:pPr/>
              <a:t>‹#›</a:t>
            </a:fld>
            <a:endParaRPr lang="en-AU" dirty="0"/>
          </a:p>
        </p:txBody>
      </p:sp>
      <p:grpSp>
        <p:nvGrpSpPr>
          <p:cNvPr id="4" name="Group 3"/>
          <p:cNvGrpSpPr/>
          <p:nvPr userDrawn="1"/>
        </p:nvGrpSpPr>
        <p:grpSpPr>
          <a:xfrm>
            <a:off x="5189538" y="2138363"/>
            <a:ext cx="312737" cy="146050"/>
            <a:chOff x="5189538" y="2138363"/>
            <a:chExt cx="312737" cy="146050"/>
          </a:xfrm>
          <a:solidFill>
            <a:schemeClr val="tx2"/>
          </a:solidFill>
        </p:grpSpPr>
        <p:sp>
          <p:nvSpPr>
            <p:cNvPr id="5" name="Freeform 5"/>
            <p:cNvSpPr>
              <a:spLocks/>
            </p:cNvSpPr>
            <p:nvPr userDrawn="1"/>
          </p:nvSpPr>
          <p:spPr bwMode="auto">
            <a:xfrm>
              <a:off x="5348288" y="2138363"/>
              <a:ext cx="153987" cy="146050"/>
            </a:xfrm>
            <a:custGeom>
              <a:avLst/>
              <a:gdLst>
                <a:gd name="T0" fmla="*/ 0 w 45"/>
                <a:gd name="T1" fmla="*/ 14 h 41"/>
                <a:gd name="T2" fmla="*/ 0 w 45"/>
                <a:gd name="T3" fmla="*/ 41 h 41"/>
                <a:gd name="T4" fmla="*/ 45 w 45"/>
                <a:gd name="T5" fmla="*/ 0 h 41"/>
                <a:gd name="T6" fmla="*/ 15 w 45"/>
                <a:gd name="T7" fmla="*/ 0 h 41"/>
                <a:gd name="T8" fmla="*/ 0 w 45"/>
                <a:gd name="T9" fmla="*/ 14 h 41"/>
              </a:gdLst>
              <a:ahLst/>
              <a:cxnLst>
                <a:cxn ang="0">
                  <a:pos x="T0" y="T1"/>
                </a:cxn>
                <a:cxn ang="0">
                  <a:pos x="T2" y="T3"/>
                </a:cxn>
                <a:cxn ang="0">
                  <a:pos x="T4" y="T5"/>
                </a:cxn>
                <a:cxn ang="0">
                  <a:pos x="T6" y="T7"/>
                </a:cxn>
                <a:cxn ang="0">
                  <a:pos x="T8" y="T9"/>
                </a:cxn>
              </a:cxnLst>
              <a:rect l="0" t="0" r="r" b="b"/>
              <a:pathLst>
                <a:path w="45" h="41">
                  <a:moveTo>
                    <a:pt x="0" y="14"/>
                  </a:moveTo>
                  <a:cubicBezTo>
                    <a:pt x="0" y="41"/>
                    <a:pt x="0" y="41"/>
                    <a:pt x="0" y="41"/>
                  </a:cubicBezTo>
                  <a:cubicBezTo>
                    <a:pt x="45" y="0"/>
                    <a:pt x="45" y="0"/>
                    <a:pt x="45" y="0"/>
                  </a:cubicBezTo>
                  <a:cubicBezTo>
                    <a:pt x="15" y="0"/>
                    <a:pt x="15" y="0"/>
                    <a:pt x="15" y="0"/>
                  </a:cubicBezTo>
                  <a:cubicBezTo>
                    <a:pt x="7" y="0"/>
                    <a:pt x="0" y="6"/>
                    <a:pt x="0" y="1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 name="Freeform 6"/>
            <p:cNvSpPr>
              <a:spLocks/>
            </p:cNvSpPr>
            <p:nvPr userDrawn="1"/>
          </p:nvSpPr>
          <p:spPr bwMode="auto">
            <a:xfrm>
              <a:off x="5189538" y="2138363"/>
              <a:ext cx="150812" cy="146050"/>
            </a:xfrm>
            <a:custGeom>
              <a:avLst/>
              <a:gdLst>
                <a:gd name="T0" fmla="*/ 30 w 44"/>
                <a:gd name="T1" fmla="*/ 0 h 41"/>
                <a:gd name="T2" fmla="*/ 0 w 44"/>
                <a:gd name="T3" fmla="*/ 0 h 41"/>
                <a:gd name="T4" fmla="*/ 44 w 44"/>
                <a:gd name="T5" fmla="*/ 41 h 41"/>
                <a:gd name="T6" fmla="*/ 44 w 44"/>
                <a:gd name="T7" fmla="*/ 14 h 41"/>
                <a:gd name="T8" fmla="*/ 30 w 44"/>
                <a:gd name="T9" fmla="*/ 0 h 41"/>
              </a:gdLst>
              <a:ahLst/>
              <a:cxnLst>
                <a:cxn ang="0">
                  <a:pos x="T0" y="T1"/>
                </a:cxn>
                <a:cxn ang="0">
                  <a:pos x="T2" y="T3"/>
                </a:cxn>
                <a:cxn ang="0">
                  <a:pos x="T4" y="T5"/>
                </a:cxn>
                <a:cxn ang="0">
                  <a:pos x="T6" y="T7"/>
                </a:cxn>
                <a:cxn ang="0">
                  <a:pos x="T8" y="T9"/>
                </a:cxn>
              </a:cxnLst>
              <a:rect l="0" t="0" r="r" b="b"/>
              <a:pathLst>
                <a:path w="44" h="41">
                  <a:moveTo>
                    <a:pt x="30" y="0"/>
                  </a:moveTo>
                  <a:cubicBezTo>
                    <a:pt x="0" y="0"/>
                    <a:pt x="0" y="0"/>
                    <a:pt x="0" y="0"/>
                  </a:cubicBezTo>
                  <a:cubicBezTo>
                    <a:pt x="44" y="41"/>
                    <a:pt x="44" y="41"/>
                    <a:pt x="44" y="41"/>
                  </a:cubicBezTo>
                  <a:cubicBezTo>
                    <a:pt x="44" y="14"/>
                    <a:pt x="44" y="14"/>
                    <a:pt x="44" y="14"/>
                  </a:cubicBezTo>
                  <a:cubicBezTo>
                    <a:pt x="44" y="6"/>
                    <a:pt x="38" y="0"/>
                    <a:pt x="3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17" name="Text Placeholder 3"/>
          <p:cNvSpPr>
            <a:spLocks noGrp="1"/>
          </p:cNvSpPr>
          <p:nvPr>
            <p:ph type="body" sz="quarter" idx="12"/>
          </p:nvPr>
        </p:nvSpPr>
        <p:spPr>
          <a:xfrm>
            <a:off x="725537" y="1335186"/>
            <a:ext cx="9624253" cy="4713074"/>
          </a:xfrm>
          <a:prstGeom prst="round2DiagRect">
            <a:avLst>
              <a:gd name="adj1" fmla="val 4267"/>
              <a:gd name="adj2" fmla="val 0"/>
            </a:avLst>
          </a:prstGeom>
          <a:solidFill>
            <a:schemeClr val="accent1"/>
          </a:solidFill>
          <a:ln>
            <a:noFill/>
          </a:ln>
        </p:spPr>
        <p:txBody>
          <a:bodyPr lIns="0" tIns="1530000" anchor="t" anchorCtr="0"/>
          <a:lstStyle>
            <a:lvl1pPr marL="0" indent="0" algn="ctr">
              <a:lnSpc>
                <a:spcPct val="100000"/>
              </a:lnSpc>
              <a:spcAft>
                <a:spcPts val="0"/>
              </a:spcAft>
              <a:buSzPct val="150000"/>
              <a:buFont typeface="Arial" panose="020B0604020202020204" pitchFamily="34" charset="0"/>
              <a:buNone/>
              <a:defRPr sz="3600" b="0">
                <a:solidFill>
                  <a:schemeClr val="tx2"/>
                </a:solidFill>
                <a:latin typeface="+mn-lt"/>
              </a:defRPr>
            </a:lvl1pPr>
            <a:lvl2pPr algn="ctr">
              <a:lnSpc>
                <a:spcPct val="100000"/>
              </a:lnSpc>
              <a:spcAft>
                <a:spcPts val="0"/>
              </a:spcAft>
              <a:defRPr sz="3600" b="0">
                <a:solidFill>
                  <a:schemeClr val="tx2"/>
                </a:solidFill>
                <a:latin typeface="+mj-lt"/>
              </a:defRPr>
            </a:lvl2pPr>
            <a:lvl3pPr algn="ctr">
              <a:lnSpc>
                <a:spcPct val="100000"/>
              </a:lnSpc>
              <a:spcAft>
                <a:spcPts val="0"/>
              </a:spcAft>
              <a:defRPr sz="3600" b="0">
                <a:solidFill>
                  <a:schemeClr val="tx2"/>
                </a:solidFill>
                <a:latin typeface="+mj-lt"/>
              </a:defRPr>
            </a:lvl3pPr>
            <a:lvl4pPr algn="ctr">
              <a:lnSpc>
                <a:spcPct val="100000"/>
              </a:lnSpc>
              <a:spcAft>
                <a:spcPts val="0"/>
              </a:spcAft>
              <a:defRPr sz="3600" b="0">
                <a:solidFill>
                  <a:schemeClr val="tx2"/>
                </a:solidFill>
                <a:latin typeface="+mj-lt"/>
              </a:defRPr>
            </a:lvl4pPr>
            <a:lvl5pPr marL="0" indent="0" algn="ctr">
              <a:lnSpc>
                <a:spcPct val="100000"/>
              </a:lnSpc>
              <a:spcAft>
                <a:spcPts val="0"/>
              </a:spcAft>
              <a:buNone/>
              <a:defRPr sz="3600" b="0">
                <a:solidFill>
                  <a:schemeClr val="tx2"/>
                </a:solidFill>
                <a:latin typeface="+mj-lt"/>
              </a:defRPr>
            </a:lvl5pPr>
            <a:lvl6pPr marL="0" indent="0" algn="ctr">
              <a:lnSpc>
                <a:spcPct val="100000"/>
              </a:lnSpc>
              <a:spcAft>
                <a:spcPts val="0"/>
              </a:spcAft>
              <a:buNone/>
              <a:defRPr sz="3600" b="0">
                <a:solidFill>
                  <a:schemeClr val="tx2"/>
                </a:solidFill>
                <a:latin typeface="+mj-lt"/>
              </a:defRPr>
            </a:lvl6pPr>
            <a:lvl7pPr marL="0" indent="0" algn="ctr">
              <a:lnSpc>
                <a:spcPct val="100000"/>
              </a:lnSpc>
              <a:spcAft>
                <a:spcPts val="0"/>
              </a:spcAft>
              <a:buNone/>
              <a:defRPr sz="3600" b="0">
                <a:solidFill>
                  <a:schemeClr val="tx2"/>
                </a:solidFill>
                <a:latin typeface="+mj-lt"/>
              </a:defRPr>
            </a:lvl7pPr>
            <a:lvl8pPr marL="0" indent="0" algn="ctr">
              <a:lnSpc>
                <a:spcPct val="100000"/>
              </a:lnSpc>
              <a:spcAft>
                <a:spcPts val="0"/>
              </a:spcAft>
              <a:buNone/>
              <a:defRPr sz="3600" b="0">
                <a:solidFill>
                  <a:schemeClr val="tx2"/>
                </a:solidFill>
                <a:latin typeface="+mj-lt"/>
              </a:defRPr>
            </a:lvl8pPr>
            <a:lvl9pPr marL="0" indent="0" algn="ctr">
              <a:lnSpc>
                <a:spcPct val="100000"/>
              </a:lnSpc>
              <a:spcAft>
                <a:spcPts val="0"/>
              </a:spcAft>
              <a:buNone/>
              <a:defRPr sz="3600" b="0">
                <a:solidFill>
                  <a:schemeClr val="tx2"/>
                </a:solidFill>
                <a:latin typeface="+mj-lt"/>
              </a:defRPr>
            </a:lvl9pPr>
          </a:lstStyle>
          <a:p>
            <a:pPr lvl="0"/>
            <a:r>
              <a:rPr lang="en-US" dirty="0"/>
              <a:t>Click to edit Master text styles</a:t>
            </a:r>
          </a:p>
        </p:txBody>
      </p:sp>
    </p:spTree>
    <p:extLst>
      <p:ext uri="{BB962C8B-B14F-4D97-AF65-F5344CB8AC3E}">
        <p14:creationId xmlns:p14="http://schemas.microsoft.com/office/powerpoint/2010/main" val="42652113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e_2">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p>
            <a:fld id="{A9049AB7-F4AD-45E7-BF40-7C1A0028ACB9}" type="slidenum">
              <a:rPr lang="en-AU" smtClean="0"/>
              <a:pPr/>
              <a:t>‹#›</a:t>
            </a:fld>
            <a:endParaRPr lang="en-AU" dirty="0"/>
          </a:p>
        </p:txBody>
      </p:sp>
      <p:sp>
        <p:nvSpPr>
          <p:cNvPr id="17" name="Text Placeholder 3"/>
          <p:cNvSpPr>
            <a:spLocks noGrp="1"/>
          </p:cNvSpPr>
          <p:nvPr>
            <p:ph type="body" sz="quarter" idx="12"/>
          </p:nvPr>
        </p:nvSpPr>
        <p:spPr>
          <a:xfrm>
            <a:off x="725537" y="1335186"/>
            <a:ext cx="9624253" cy="4713074"/>
          </a:xfrm>
          <a:prstGeom prst="round2DiagRect">
            <a:avLst>
              <a:gd name="adj1" fmla="val 4267"/>
              <a:gd name="adj2" fmla="val 0"/>
            </a:avLst>
          </a:prstGeom>
          <a:solidFill>
            <a:schemeClr val="accent1">
              <a:lumMod val="20000"/>
              <a:lumOff val="80000"/>
            </a:schemeClr>
          </a:solidFill>
          <a:ln>
            <a:noFill/>
          </a:ln>
        </p:spPr>
        <p:txBody>
          <a:bodyPr lIns="0" tIns="1530000" anchor="t" anchorCtr="0"/>
          <a:lstStyle>
            <a:lvl1pPr marL="0" indent="0" algn="ctr">
              <a:lnSpc>
                <a:spcPct val="100000"/>
              </a:lnSpc>
              <a:spcAft>
                <a:spcPts val="0"/>
              </a:spcAft>
              <a:buSzPct val="150000"/>
              <a:buFont typeface="Arial" panose="020B0604020202020204" pitchFamily="34" charset="0"/>
              <a:buNone/>
              <a:defRPr sz="3600" b="0">
                <a:solidFill>
                  <a:schemeClr val="tx2"/>
                </a:solidFill>
                <a:latin typeface="+mn-lt"/>
              </a:defRPr>
            </a:lvl1pPr>
            <a:lvl2pPr algn="ctr">
              <a:lnSpc>
                <a:spcPct val="100000"/>
              </a:lnSpc>
              <a:spcAft>
                <a:spcPts val="0"/>
              </a:spcAft>
              <a:defRPr sz="3600" b="0">
                <a:solidFill>
                  <a:schemeClr val="tx2"/>
                </a:solidFill>
                <a:latin typeface="+mj-lt"/>
              </a:defRPr>
            </a:lvl2pPr>
            <a:lvl3pPr algn="ctr">
              <a:lnSpc>
                <a:spcPct val="100000"/>
              </a:lnSpc>
              <a:spcAft>
                <a:spcPts val="0"/>
              </a:spcAft>
              <a:defRPr sz="3600" b="0">
                <a:solidFill>
                  <a:schemeClr val="tx2"/>
                </a:solidFill>
                <a:latin typeface="+mj-lt"/>
              </a:defRPr>
            </a:lvl3pPr>
            <a:lvl4pPr algn="ctr">
              <a:lnSpc>
                <a:spcPct val="100000"/>
              </a:lnSpc>
              <a:spcAft>
                <a:spcPts val="0"/>
              </a:spcAft>
              <a:defRPr sz="3600" b="0">
                <a:solidFill>
                  <a:schemeClr val="tx2"/>
                </a:solidFill>
                <a:latin typeface="+mj-lt"/>
              </a:defRPr>
            </a:lvl4pPr>
            <a:lvl5pPr marL="0" indent="0" algn="ctr">
              <a:lnSpc>
                <a:spcPct val="100000"/>
              </a:lnSpc>
              <a:spcAft>
                <a:spcPts val="0"/>
              </a:spcAft>
              <a:buNone/>
              <a:defRPr sz="3600" b="0">
                <a:solidFill>
                  <a:schemeClr val="tx2"/>
                </a:solidFill>
                <a:latin typeface="+mj-lt"/>
              </a:defRPr>
            </a:lvl5pPr>
            <a:lvl6pPr marL="0" indent="0" algn="ctr">
              <a:lnSpc>
                <a:spcPct val="100000"/>
              </a:lnSpc>
              <a:spcAft>
                <a:spcPts val="0"/>
              </a:spcAft>
              <a:buNone/>
              <a:defRPr sz="3600" b="0">
                <a:solidFill>
                  <a:schemeClr val="tx2"/>
                </a:solidFill>
                <a:latin typeface="+mj-lt"/>
              </a:defRPr>
            </a:lvl6pPr>
            <a:lvl7pPr marL="0" indent="0" algn="ctr">
              <a:lnSpc>
                <a:spcPct val="100000"/>
              </a:lnSpc>
              <a:spcAft>
                <a:spcPts val="0"/>
              </a:spcAft>
              <a:buNone/>
              <a:defRPr sz="3600" b="0">
                <a:solidFill>
                  <a:schemeClr val="tx2"/>
                </a:solidFill>
                <a:latin typeface="+mj-lt"/>
              </a:defRPr>
            </a:lvl7pPr>
            <a:lvl8pPr marL="0" indent="0" algn="ctr">
              <a:lnSpc>
                <a:spcPct val="100000"/>
              </a:lnSpc>
              <a:spcAft>
                <a:spcPts val="0"/>
              </a:spcAft>
              <a:buNone/>
              <a:defRPr sz="3600" b="0">
                <a:solidFill>
                  <a:schemeClr val="tx2"/>
                </a:solidFill>
                <a:latin typeface="+mj-lt"/>
              </a:defRPr>
            </a:lvl8pPr>
            <a:lvl9pPr marL="0" indent="0" algn="ctr">
              <a:lnSpc>
                <a:spcPct val="100000"/>
              </a:lnSpc>
              <a:spcAft>
                <a:spcPts val="0"/>
              </a:spcAft>
              <a:buNone/>
              <a:defRPr sz="3600" b="0">
                <a:solidFill>
                  <a:schemeClr val="tx2"/>
                </a:solidFill>
                <a:latin typeface="+mj-lt"/>
              </a:defRPr>
            </a:lvl9pPr>
          </a:lstStyle>
          <a:p>
            <a:pPr lvl="0"/>
            <a:r>
              <a:rPr lang="en-US" dirty="0"/>
              <a:t>Click to edit Master text styles</a:t>
            </a:r>
          </a:p>
        </p:txBody>
      </p:sp>
      <p:grpSp>
        <p:nvGrpSpPr>
          <p:cNvPr id="4" name="Group 3"/>
          <p:cNvGrpSpPr/>
          <p:nvPr userDrawn="1"/>
        </p:nvGrpSpPr>
        <p:grpSpPr>
          <a:xfrm>
            <a:off x="5189538" y="2138363"/>
            <a:ext cx="312737" cy="146050"/>
            <a:chOff x="5189538" y="2138363"/>
            <a:chExt cx="312737" cy="146050"/>
          </a:xfrm>
          <a:solidFill>
            <a:schemeClr val="accent3"/>
          </a:solidFill>
        </p:grpSpPr>
        <p:sp>
          <p:nvSpPr>
            <p:cNvPr id="5" name="Freeform 5"/>
            <p:cNvSpPr>
              <a:spLocks/>
            </p:cNvSpPr>
            <p:nvPr userDrawn="1"/>
          </p:nvSpPr>
          <p:spPr bwMode="auto">
            <a:xfrm>
              <a:off x="5348288" y="2138363"/>
              <a:ext cx="153987" cy="146050"/>
            </a:xfrm>
            <a:custGeom>
              <a:avLst/>
              <a:gdLst>
                <a:gd name="T0" fmla="*/ 0 w 45"/>
                <a:gd name="T1" fmla="*/ 14 h 41"/>
                <a:gd name="T2" fmla="*/ 0 w 45"/>
                <a:gd name="T3" fmla="*/ 41 h 41"/>
                <a:gd name="T4" fmla="*/ 45 w 45"/>
                <a:gd name="T5" fmla="*/ 0 h 41"/>
                <a:gd name="T6" fmla="*/ 15 w 45"/>
                <a:gd name="T7" fmla="*/ 0 h 41"/>
                <a:gd name="T8" fmla="*/ 0 w 45"/>
                <a:gd name="T9" fmla="*/ 14 h 41"/>
              </a:gdLst>
              <a:ahLst/>
              <a:cxnLst>
                <a:cxn ang="0">
                  <a:pos x="T0" y="T1"/>
                </a:cxn>
                <a:cxn ang="0">
                  <a:pos x="T2" y="T3"/>
                </a:cxn>
                <a:cxn ang="0">
                  <a:pos x="T4" y="T5"/>
                </a:cxn>
                <a:cxn ang="0">
                  <a:pos x="T6" y="T7"/>
                </a:cxn>
                <a:cxn ang="0">
                  <a:pos x="T8" y="T9"/>
                </a:cxn>
              </a:cxnLst>
              <a:rect l="0" t="0" r="r" b="b"/>
              <a:pathLst>
                <a:path w="45" h="41">
                  <a:moveTo>
                    <a:pt x="0" y="14"/>
                  </a:moveTo>
                  <a:cubicBezTo>
                    <a:pt x="0" y="41"/>
                    <a:pt x="0" y="41"/>
                    <a:pt x="0" y="41"/>
                  </a:cubicBezTo>
                  <a:cubicBezTo>
                    <a:pt x="45" y="0"/>
                    <a:pt x="45" y="0"/>
                    <a:pt x="45" y="0"/>
                  </a:cubicBezTo>
                  <a:cubicBezTo>
                    <a:pt x="15" y="0"/>
                    <a:pt x="15" y="0"/>
                    <a:pt x="15" y="0"/>
                  </a:cubicBezTo>
                  <a:cubicBezTo>
                    <a:pt x="7" y="0"/>
                    <a:pt x="0" y="6"/>
                    <a:pt x="0" y="1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 name="Freeform 6"/>
            <p:cNvSpPr>
              <a:spLocks/>
            </p:cNvSpPr>
            <p:nvPr userDrawn="1"/>
          </p:nvSpPr>
          <p:spPr bwMode="auto">
            <a:xfrm>
              <a:off x="5189538" y="2138363"/>
              <a:ext cx="150812" cy="146050"/>
            </a:xfrm>
            <a:custGeom>
              <a:avLst/>
              <a:gdLst>
                <a:gd name="T0" fmla="*/ 30 w 44"/>
                <a:gd name="T1" fmla="*/ 0 h 41"/>
                <a:gd name="T2" fmla="*/ 0 w 44"/>
                <a:gd name="T3" fmla="*/ 0 h 41"/>
                <a:gd name="T4" fmla="*/ 44 w 44"/>
                <a:gd name="T5" fmla="*/ 41 h 41"/>
                <a:gd name="T6" fmla="*/ 44 w 44"/>
                <a:gd name="T7" fmla="*/ 14 h 41"/>
                <a:gd name="T8" fmla="*/ 30 w 44"/>
                <a:gd name="T9" fmla="*/ 0 h 41"/>
              </a:gdLst>
              <a:ahLst/>
              <a:cxnLst>
                <a:cxn ang="0">
                  <a:pos x="T0" y="T1"/>
                </a:cxn>
                <a:cxn ang="0">
                  <a:pos x="T2" y="T3"/>
                </a:cxn>
                <a:cxn ang="0">
                  <a:pos x="T4" y="T5"/>
                </a:cxn>
                <a:cxn ang="0">
                  <a:pos x="T6" y="T7"/>
                </a:cxn>
                <a:cxn ang="0">
                  <a:pos x="T8" y="T9"/>
                </a:cxn>
              </a:cxnLst>
              <a:rect l="0" t="0" r="r" b="b"/>
              <a:pathLst>
                <a:path w="44" h="41">
                  <a:moveTo>
                    <a:pt x="30" y="0"/>
                  </a:moveTo>
                  <a:cubicBezTo>
                    <a:pt x="0" y="0"/>
                    <a:pt x="0" y="0"/>
                    <a:pt x="0" y="0"/>
                  </a:cubicBezTo>
                  <a:cubicBezTo>
                    <a:pt x="44" y="41"/>
                    <a:pt x="44" y="41"/>
                    <a:pt x="44" y="41"/>
                  </a:cubicBezTo>
                  <a:cubicBezTo>
                    <a:pt x="44" y="14"/>
                    <a:pt x="44" y="14"/>
                    <a:pt x="44" y="14"/>
                  </a:cubicBezTo>
                  <a:cubicBezTo>
                    <a:pt x="44" y="6"/>
                    <a:pt x="38" y="0"/>
                    <a:pt x="3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Tree>
    <p:extLst>
      <p:ext uri="{BB962C8B-B14F-4D97-AF65-F5344CB8AC3E}">
        <p14:creationId xmlns:p14="http://schemas.microsoft.com/office/powerpoint/2010/main" val="1747408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_Opt 2">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30743" y="3586092"/>
            <a:ext cx="4319025" cy="3541783"/>
          </a:xfrm>
          <a:prstGeom prst="rect">
            <a:avLst/>
          </a:prstGeom>
        </p:spPr>
      </p:pic>
      <p:sp>
        <p:nvSpPr>
          <p:cNvPr id="24" name="Title 1"/>
          <p:cNvSpPr>
            <a:spLocks noGrp="1"/>
          </p:cNvSpPr>
          <p:nvPr>
            <p:ph type="title" hasCustomPrompt="1"/>
          </p:nvPr>
        </p:nvSpPr>
        <p:spPr>
          <a:xfrm>
            <a:off x="723600" y="1961345"/>
            <a:ext cx="9606769" cy="1069470"/>
          </a:xfrm>
        </p:spPr>
        <p:txBody>
          <a:bodyPr anchor="b"/>
          <a:lstStyle>
            <a:lvl1pPr>
              <a:lnSpc>
                <a:spcPts val="3800"/>
              </a:lnSpc>
              <a:defRPr sz="3600" b="0" baseline="0">
                <a:solidFill>
                  <a:schemeClr val="tx2"/>
                </a:solidFill>
                <a:latin typeface="+mj-lt"/>
              </a:defRPr>
            </a:lvl1pPr>
          </a:lstStyle>
          <a:p>
            <a:r>
              <a:rPr lang="en-US" dirty="0"/>
              <a:t>Presentation </a:t>
            </a:r>
            <a:br>
              <a:rPr lang="en-US" dirty="0"/>
            </a:br>
            <a:r>
              <a:rPr lang="en-US" dirty="0"/>
              <a:t>Title Goes Here</a:t>
            </a:r>
            <a:endParaRPr lang="en-AU" dirty="0"/>
          </a:p>
        </p:txBody>
      </p:sp>
      <p:sp>
        <p:nvSpPr>
          <p:cNvPr id="25" name="Text Placeholder 4"/>
          <p:cNvSpPr>
            <a:spLocks noGrp="1"/>
          </p:cNvSpPr>
          <p:nvPr>
            <p:ph type="body" sz="quarter" idx="11" hasCustomPrompt="1"/>
          </p:nvPr>
        </p:nvSpPr>
        <p:spPr>
          <a:xfrm>
            <a:off x="723600" y="3300112"/>
            <a:ext cx="5665738" cy="344754"/>
          </a:xfrm>
        </p:spPr>
        <p:txBody>
          <a:bodyPr>
            <a:noAutofit/>
          </a:bodyPr>
          <a:lstStyle>
            <a:lvl1pPr marL="0" indent="0">
              <a:lnSpc>
                <a:spcPct val="100000"/>
              </a:lnSpc>
              <a:spcAft>
                <a:spcPts val="0"/>
              </a:spcAft>
              <a:buNone/>
              <a:defRPr sz="1800" b="0">
                <a:latin typeface="+mn-lt"/>
              </a:defRPr>
            </a:lvl1pPr>
            <a:lvl2pPr>
              <a:lnSpc>
                <a:spcPct val="100000"/>
              </a:lnSpc>
              <a:spcAft>
                <a:spcPts val="0"/>
              </a:spcAft>
              <a:defRPr sz="1400" b="1">
                <a:latin typeface="+mn-lt"/>
              </a:defRPr>
            </a:lvl2pPr>
            <a:lvl3pPr>
              <a:lnSpc>
                <a:spcPct val="100000"/>
              </a:lnSpc>
              <a:spcAft>
                <a:spcPts val="0"/>
              </a:spcAft>
              <a:defRPr sz="1400" b="1">
                <a:latin typeface="+mn-lt"/>
              </a:defRPr>
            </a:lvl3pPr>
            <a:lvl4pPr>
              <a:lnSpc>
                <a:spcPct val="100000"/>
              </a:lnSpc>
              <a:spcAft>
                <a:spcPts val="0"/>
              </a:spcAft>
              <a:defRPr sz="1400" b="1">
                <a:latin typeface="+mn-lt"/>
              </a:defRPr>
            </a:lvl4pPr>
            <a:lvl5pPr marL="0" indent="0">
              <a:lnSpc>
                <a:spcPct val="100000"/>
              </a:lnSpc>
              <a:spcAft>
                <a:spcPts val="0"/>
              </a:spcAft>
              <a:buNone/>
              <a:defRPr sz="1400" b="1">
                <a:latin typeface="+mn-lt"/>
              </a:defRPr>
            </a:lvl5pPr>
            <a:lvl6pPr marL="0" indent="0">
              <a:lnSpc>
                <a:spcPct val="100000"/>
              </a:lnSpc>
              <a:spcAft>
                <a:spcPts val="0"/>
              </a:spcAft>
              <a:buNone/>
              <a:defRPr sz="1400" b="1">
                <a:latin typeface="+mn-lt"/>
              </a:defRPr>
            </a:lvl6pPr>
            <a:lvl7pPr marL="0" indent="0">
              <a:lnSpc>
                <a:spcPct val="100000"/>
              </a:lnSpc>
              <a:spcAft>
                <a:spcPts val="0"/>
              </a:spcAft>
              <a:buNone/>
              <a:defRPr sz="1400" b="1">
                <a:latin typeface="+mn-lt"/>
              </a:defRPr>
            </a:lvl7pPr>
            <a:lvl8pPr marL="0" indent="0">
              <a:lnSpc>
                <a:spcPct val="100000"/>
              </a:lnSpc>
              <a:spcAft>
                <a:spcPts val="0"/>
              </a:spcAft>
              <a:buNone/>
              <a:defRPr sz="1400" b="1">
                <a:latin typeface="+mn-lt"/>
              </a:defRPr>
            </a:lvl8pPr>
            <a:lvl9pPr marL="0" indent="0">
              <a:lnSpc>
                <a:spcPct val="100000"/>
              </a:lnSpc>
              <a:spcAft>
                <a:spcPts val="0"/>
              </a:spcAft>
              <a:buNone/>
              <a:defRPr sz="1400" b="1">
                <a:latin typeface="+mn-lt"/>
              </a:defRPr>
            </a:lvl9pPr>
          </a:lstStyle>
          <a:p>
            <a:pPr lvl="0"/>
            <a:r>
              <a:rPr lang="en-US" dirty="0"/>
              <a:t>Subheading here</a:t>
            </a:r>
          </a:p>
        </p:txBody>
      </p:sp>
      <p:grpSp>
        <p:nvGrpSpPr>
          <p:cNvPr id="26" name="Group 25"/>
          <p:cNvGrpSpPr/>
          <p:nvPr userDrawn="1"/>
        </p:nvGrpSpPr>
        <p:grpSpPr>
          <a:xfrm>
            <a:off x="723600" y="3845403"/>
            <a:ext cx="458760" cy="214244"/>
            <a:chOff x="5189538" y="2138363"/>
            <a:chExt cx="312737" cy="146050"/>
          </a:xfrm>
          <a:solidFill>
            <a:schemeClr val="accent3"/>
          </a:solidFill>
        </p:grpSpPr>
        <p:sp>
          <p:nvSpPr>
            <p:cNvPr id="27" name="Freeform 5"/>
            <p:cNvSpPr>
              <a:spLocks/>
            </p:cNvSpPr>
            <p:nvPr userDrawn="1"/>
          </p:nvSpPr>
          <p:spPr bwMode="auto">
            <a:xfrm>
              <a:off x="5348288" y="2138363"/>
              <a:ext cx="153987" cy="146050"/>
            </a:xfrm>
            <a:custGeom>
              <a:avLst/>
              <a:gdLst>
                <a:gd name="T0" fmla="*/ 0 w 45"/>
                <a:gd name="T1" fmla="*/ 14 h 41"/>
                <a:gd name="T2" fmla="*/ 0 w 45"/>
                <a:gd name="T3" fmla="*/ 41 h 41"/>
                <a:gd name="T4" fmla="*/ 45 w 45"/>
                <a:gd name="T5" fmla="*/ 0 h 41"/>
                <a:gd name="T6" fmla="*/ 15 w 45"/>
                <a:gd name="T7" fmla="*/ 0 h 41"/>
                <a:gd name="T8" fmla="*/ 0 w 45"/>
                <a:gd name="T9" fmla="*/ 14 h 41"/>
              </a:gdLst>
              <a:ahLst/>
              <a:cxnLst>
                <a:cxn ang="0">
                  <a:pos x="T0" y="T1"/>
                </a:cxn>
                <a:cxn ang="0">
                  <a:pos x="T2" y="T3"/>
                </a:cxn>
                <a:cxn ang="0">
                  <a:pos x="T4" y="T5"/>
                </a:cxn>
                <a:cxn ang="0">
                  <a:pos x="T6" y="T7"/>
                </a:cxn>
                <a:cxn ang="0">
                  <a:pos x="T8" y="T9"/>
                </a:cxn>
              </a:cxnLst>
              <a:rect l="0" t="0" r="r" b="b"/>
              <a:pathLst>
                <a:path w="45" h="41">
                  <a:moveTo>
                    <a:pt x="0" y="14"/>
                  </a:moveTo>
                  <a:cubicBezTo>
                    <a:pt x="0" y="41"/>
                    <a:pt x="0" y="41"/>
                    <a:pt x="0" y="41"/>
                  </a:cubicBezTo>
                  <a:cubicBezTo>
                    <a:pt x="45" y="0"/>
                    <a:pt x="45" y="0"/>
                    <a:pt x="45" y="0"/>
                  </a:cubicBezTo>
                  <a:cubicBezTo>
                    <a:pt x="15" y="0"/>
                    <a:pt x="15" y="0"/>
                    <a:pt x="15" y="0"/>
                  </a:cubicBezTo>
                  <a:cubicBezTo>
                    <a:pt x="7" y="0"/>
                    <a:pt x="0" y="6"/>
                    <a:pt x="0" y="1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8" name="Freeform 6"/>
            <p:cNvSpPr>
              <a:spLocks/>
            </p:cNvSpPr>
            <p:nvPr userDrawn="1"/>
          </p:nvSpPr>
          <p:spPr bwMode="auto">
            <a:xfrm>
              <a:off x="5189538" y="2138363"/>
              <a:ext cx="150812" cy="146050"/>
            </a:xfrm>
            <a:custGeom>
              <a:avLst/>
              <a:gdLst>
                <a:gd name="T0" fmla="*/ 30 w 44"/>
                <a:gd name="T1" fmla="*/ 0 h 41"/>
                <a:gd name="T2" fmla="*/ 0 w 44"/>
                <a:gd name="T3" fmla="*/ 0 h 41"/>
                <a:gd name="T4" fmla="*/ 44 w 44"/>
                <a:gd name="T5" fmla="*/ 41 h 41"/>
                <a:gd name="T6" fmla="*/ 44 w 44"/>
                <a:gd name="T7" fmla="*/ 14 h 41"/>
                <a:gd name="T8" fmla="*/ 30 w 44"/>
                <a:gd name="T9" fmla="*/ 0 h 41"/>
              </a:gdLst>
              <a:ahLst/>
              <a:cxnLst>
                <a:cxn ang="0">
                  <a:pos x="T0" y="T1"/>
                </a:cxn>
                <a:cxn ang="0">
                  <a:pos x="T2" y="T3"/>
                </a:cxn>
                <a:cxn ang="0">
                  <a:pos x="T4" y="T5"/>
                </a:cxn>
                <a:cxn ang="0">
                  <a:pos x="T6" y="T7"/>
                </a:cxn>
                <a:cxn ang="0">
                  <a:pos x="T8" y="T9"/>
                </a:cxn>
              </a:cxnLst>
              <a:rect l="0" t="0" r="r" b="b"/>
              <a:pathLst>
                <a:path w="44" h="41">
                  <a:moveTo>
                    <a:pt x="30" y="0"/>
                  </a:moveTo>
                  <a:cubicBezTo>
                    <a:pt x="0" y="0"/>
                    <a:pt x="0" y="0"/>
                    <a:pt x="0" y="0"/>
                  </a:cubicBezTo>
                  <a:cubicBezTo>
                    <a:pt x="44" y="41"/>
                    <a:pt x="44" y="41"/>
                    <a:pt x="44" y="41"/>
                  </a:cubicBezTo>
                  <a:cubicBezTo>
                    <a:pt x="44" y="14"/>
                    <a:pt x="44" y="14"/>
                    <a:pt x="44" y="14"/>
                  </a:cubicBezTo>
                  <a:cubicBezTo>
                    <a:pt x="44" y="6"/>
                    <a:pt x="38" y="0"/>
                    <a:pt x="3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29" name="Text Placeholder 4"/>
          <p:cNvSpPr>
            <a:spLocks noGrp="1"/>
          </p:cNvSpPr>
          <p:nvPr>
            <p:ph type="body" sz="quarter" idx="12" hasCustomPrompt="1"/>
          </p:nvPr>
        </p:nvSpPr>
        <p:spPr>
          <a:xfrm>
            <a:off x="723600" y="6088766"/>
            <a:ext cx="5664075" cy="578733"/>
          </a:xfrm>
        </p:spPr>
        <p:txBody>
          <a:bodyPr anchor="b"/>
          <a:lstStyle>
            <a:lvl1pPr marL="0" indent="0">
              <a:lnSpc>
                <a:spcPct val="100000"/>
              </a:lnSpc>
              <a:spcAft>
                <a:spcPts val="0"/>
              </a:spcAft>
              <a:buNone/>
              <a:defRPr sz="1400" b="0">
                <a:solidFill>
                  <a:schemeClr val="tx2"/>
                </a:solidFill>
                <a:latin typeface="+mn-lt"/>
              </a:defRPr>
            </a:lvl1pPr>
            <a:lvl2pPr>
              <a:lnSpc>
                <a:spcPct val="100000"/>
              </a:lnSpc>
              <a:spcAft>
                <a:spcPts val="0"/>
              </a:spcAft>
              <a:defRPr sz="1400" b="0">
                <a:latin typeface="+mn-lt"/>
              </a:defRPr>
            </a:lvl2pPr>
            <a:lvl3pPr>
              <a:lnSpc>
                <a:spcPct val="100000"/>
              </a:lnSpc>
              <a:spcAft>
                <a:spcPts val="0"/>
              </a:spcAft>
              <a:defRPr sz="1400" b="0">
                <a:latin typeface="+mn-lt"/>
              </a:defRPr>
            </a:lvl3pPr>
            <a:lvl4pPr>
              <a:lnSpc>
                <a:spcPct val="100000"/>
              </a:lnSpc>
              <a:spcAft>
                <a:spcPts val="0"/>
              </a:spcAft>
              <a:defRPr sz="1400" b="0">
                <a:latin typeface="+mn-lt"/>
              </a:defRPr>
            </a:lvl4pPr>
            <a:lvl5pPr marL="0" indent="0">
              <a:lnSpc>
                <a:spcPct val="100000"/>
              </a:lnSpc>
              <a:spcAft>
                <a:spcPts val="0"/>
              </a:spcAft>
              <a:buNone/>
              <a:defRPr sz="1400" b="0">
                <a:latin typeface="+mn-lt"/>
              </a:defRPr>
            </a:lvl5pPr>
            <a:lvl6pPr marL="0" indent="0">
              <a:lnSpc>
                <a:spcPct val="100000"/>
              </a:lnSpc>
              <a:spcAft>
                <a:spcPts val="0"/>
              </a:spcAft>
              <a:buNone/>
              <a:defRPr sz="1400" b="0">
                <a:latin typeface="+mn-lt"/>
              </a:defRPr>
            </a:lvl6pPr>
            <a:lvl7pPr marL="0" indent="0">
              <a:lnSpc>
                <a:spcPct val="100000"/>
              </a:lnSpc>
              <a:spcAft>
                <a:spcPts val="0"/>
              </a:spcAft>
              <a:buNone/>
              <a:defRPr sz="1400" b="0">
                <a:latin typeface="+mn-lt"/>
              </a:defRPr>
            </a:lvl7pPr>
            <a:lvl8pPr marL="0" indent="0">
              <a:lnSpc>
                <a:spcPct val="100000"/>
              </a:lnSpc>
              <a:spcAft>
                <a:spcPts val="0"/>
              </a:spcAft>
              <a:buNone/>
              <a:defRPr sz="1400" b="0">
                <a:latin typeface="+mn-lt"/>
              </a:defRPr>
            </a:lvl8pPr>
            <a:lvl9pPr marL="0" indent="0">
              <a:lnSpc>
                <a:spcPct val="100000"/>
              </a:lnSpc>
              <a:spcAft>
                <a:spcPts val="0"/>
              </a:spcAft>
              <a:buNone/>
              <a:defRPr sz="1400" b="0">
                <a:latin typeface="+mn-lt"/>
              </a:defRPr>
            </a:lvl9pPr>
          </a:lstStyle>
          <a:p>
            <a:pPr lvl="0"/>
            <a:r>
              <a:rPr lang="en-US" dirty="0"/>
              <a:t>Presenter name here</a:t>
            </a:r>
          </a:p>
        </p:txBody>
      </p:sp>
      <p:pic>
        <p:nvPicPr>
          <p:cNvPr id="30" name="Picture 2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3600" y="339245"/>
            <a:ext cx="1579847" cy="921003"/>
          </a:xfrm>
          <a:prstGeom prst="rect">
            <a:avLst/>
          </a:prstGeom>
        </p:spPr>
      </p:pic>
      <p:sp>
        <p:nvSpPr>
          <p:cNvPr id="31" name="TextBox 30"/>
          <p:cNvSpPr txBox="1"/>
          <p:nvPr userDrawn="1"/>
        </p:nvSpPr>
        <p:spPr>
          <a:xfrm>
            <a:off x="723600" y="7077600"/>
            <a:ext cx="3369365" cy="216000"/>
          </a:xfrm>
          <a:prstGeom prst="rect">
            <a:avLst/>
          </a:prstGeom>
          <a:noFill/>
        </p:spPr>
        <p:txBody>
          <a:bodyPr wrap="square" lIns="0" tIns="0" rIns="0" bIns="0" rtlCol="0" anchor="ctr">
            <a:noAutofit/>
          </a:bodyPr>
          <a:lstStyle/>
          <a:p>
            <a:r>
              <a:rPr lang="en-AU" sz="800" spc="40" baseline="0" dirty="0">
                <a:solidFill>
                  <a:schemeClr val="tx2"/>
                </a:solidFill>
              </a:rPr>
              <a:t>Strictly Confidential © Soho Flordis International Group</a:t>
            </a:r>
          </a:p>
        </p:txBody>
      </p:sp>
    </p:spTree>
    <p:extLst>
      <p:ext uri="{BB962C8B-B14F-4D97-AF65-F5344CB8AC3E}">
        <p14:creationId xmlns:p14="http://schemas.microsoft.com/office/powerpoint/2010/main" val="37505839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and Content">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p>
            <a:fld id="{A9049AB7-F4AD-45E7-BF40-7C1A0028ACB9}" type="slidenum">
              <a:rPr lang="en-AU" smtClean="0"/>
              <a:pPr/>
              <a:t>‹#›</a:t>
            </a:fld>
            <a:endParaRPr lang="en-AU" dirty="0"/>
          </a:p>
        </p:txBody>
      </p:sp>
      <p:sp>
        <p:nvSpPr>
          <p:cNvPr id="6" name="Title 5"/>
          <p:cNvSpPr>
            <a:spLocks noGrp="1"/>
          </p:cNvSpPr>
          <p:nvPr>
            <p:ph type="title"/>
          </p:nvPr>
        </p:nvSpPr>
        <p:spPr/>
        <p:txBody>
          <a:bodyPr/>
          <a:lstStyle/>
          <a:p>
            <a:r>
              <a:rPr lang="en-US"/>
              <a:t>Click to edit Master title style</a:t>
            </a:r>
            <a:endParaRPr lang="en-AU"/>
          </a:p>
        </p:txBody>
      </p:sp>
      <p:sp>
        <p:nvSpPr>
          <p:cNvPr id="9" name="Text Placeholder 3"/>
          <p:cNvSpPr>
            <a:spLocks noGrp="1"/>
          </p:cNvSpPr>
          <p:nvPr>
            <p:ph type="body" sz="quarter" idx="13"/>
          </p:nvPr>
        </p:nvSpPr>
        <p:spPr>
          <a:xfrm>
            <a:off x="1076400" y="1728316"/>
            <a:ext cx="9272938" cy="1712576"/>
          </a:xfrm>
        </p:spPr>
        <p:txBody>
          <a:bodyPr anchor="b">
            <a:noAutofit/>
          </a:bodyPr>
          <a:lstStyle>
            <a:lvl1pPr marL="180000" indent="-180000">
              <a:lnSpc>
                <a:spcPct val="100000"/>
              </a:lnSpc>
              <a:spcAft>
                <a:spcPts val="0"/>
              </a:spcAft>
              <a:buSzPct val="150000"/>
              <a:buFont typeface="Arial" panose="020B0604020202020204" pitchFamily="34" charset="0"/>
              <a:buNone/>
              <a:defRPr sz="2800" b="0">
                <a:latin typeface="+mn-lt"/>
              </a:defRPr>
            </a:lvl1pPr>
            <a:lvl2pPr>
              <a:lnSpc>
                <a:spcPct val="100000"/>
              </a:lnSpc>
              <a:spcAft>
                <a:spcPts val="0"/>
              </a:spcAft>
              <a:defRPr sz="2800" b="0">
                <a:latin typeface="+mj-lt"/>
              </a:defRPr>
            </a:lvl2pPr>
            <a:lvl3pPr>
              <a:lnSpc>
                <a:spcPct val="100000"/>
              </a:lnSpc>
              <a:spcAft>
                <a:spcPts val="0"/>
              </a:spcAft>
              <a:defRPr sz="2800" b="0">
                <a:latin typeface="+mj-lt"/>
              </a:defRPr>
            </a:lvl3pPr>
            <a:lvl4pPr>
              <a:lnSpc>
                <a:spcPct val="100000"/>
              </a:lnSpc>
              <a:spcAft>
                <a:spcPts val="0"/>
              </a:spcAft>
              <a:defRPr sz="2800" b="0">
                <a:latin typeface="+mj-lt"/>
              </a:defRPr>
            </a:lvl4pPr>
            <a:lvl5pPr marL="0" indent="0">
              <a:lnSpc>
                <a:spcPct val="100000"/>
              </a:lnSpc>
              <a:spcAft>
                <a:spcPts val="0"/>
              </a:spcAft>
              <a:buNone/>
              <a:defRPr sz="2800" b="0">
                <a:latin typeface="+mj-lt"/>
              </a:defRPr>
            </a:lvl5pPr>
            <a:lvl6pPr marL="0" indent="0">
              <a:lnSpc>
                <a:spcPct val="100000"/>
              </a:lnSpc>
              <a:spcAft>
                <a:spcPts val="0"/>
              </a:spcAft>
              <a:buNone/>
              <a:defRPr sz="2800" b="0">
                <a:latin typeface="+mj-lt"/>
              </a:defRPr>
            </a:lvl6pPr>
            <a:lvl7pPr marL="0" indent="0">
              <a:lnSpc>
                <a:spcPct val="100000"/>
              </a:lnSpc>
              <a:spcAft>
                <a:spcPts val="0"/>
              </a:spcAft>
              <a:buNone/>
              <a:defRPr sz="2800" b="0">
                <a:latin typeface="+mj-lt"/>
              </a:defRPr>
            </a:lvl7pPr>
            <a:lvl8pPr marL="0" indent="0">
              <a:lnSpc>
                <a:spcPct val="100000"/>
              </a:lnSpc>
              <a:spcAft>
                <a:spcPts val="0"/>
              </a:spcAft>
              <a:buNone/>
              <a:defRPr sz="2800" b="0">
                <a:latin typeface="+mj-lt"/>
              </a:defRPr>
            </a:lvl8pPr>
            <a:lvl9pPr marL="0" indent="0">
              <a:lnSpc>
                <a:spcPct val="100000"/>
              </a:lnSpc>
              <a:spcAft>
                <a:spcPts val="0"/>
              </a:spcAft>
              <a:buNone/>
              <a:defRPr sz="2800">
                <a:latin typeface="+mj-lt"/>
              </a:defRPr>
            </a:lvl9pPr>
          </a:lstStyle>
          <a:p>
            <a:pPr lvl="0"/>
            <a:r>
              <a:rPr lang="en-US"/>
              <a:t>Click to edit Master text styles</a:t>
            </a:r>
          </a:p>
        </p:txBody>
      </p:sp>
      <p:sp>
        <p:nvSpPr>
          <p:cNvPr id="3" name="Text Placeholder 2"/>
          <p:cNvSpPr>
            <a:spLocks noGrp="1"/>
          </p:cNvSpPr>
          <p:nvPr>
            <p:ph type="body" sz="quarter" idx="14"/>
          </p:nvPr>
        </p:nvSpPr>
        <p:spPr>
          <a:xfrm>
            <a:off x="1083365" y="3945600"/>
            <a:ext cx="9266635" cy="2574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27959460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and Indented Content">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p>
            <a:fld id="{A9049AB7-F4AD-45E7-BF40-7C1A0028ACB9}" type="slidenum">
              <a:rPr lang="en-AU" smtClean="0"/>
              <a:pPr/>
              <a:t>‹#›</a:t>
            </a:fld>
            <a:endParaRPr lang="en-AU" dirty="0"/>
          </a:p>
        </p:txBody>
      </p:sp>
      <p:sp>
        <p:nvSpPr>
          <p:cNvPr id="4" name="Title 3"/>
          <p:cNvSpPr>
            <a:spLocks noGrp="1"/>
          </p:cNvSpPr>
          <p:nvPr>
            <p:ph type="title"/>
          </p:nvPr>
        </p:nvSpPr>
        <p:spPr/>
        <p:txBody>
          <a:bodyPr/>
          <a:lstStyle/>
          <a:p>
            <a:r>
              <a:rPr lang="en-US"/>
              <a:t>Click to edit Master title style</a:t>
            </a:r>
            <a:endParaRPr lang="en-AU"/>
          </a:p>
        </p:txBody>
      </p:sp>
      <p:sp>
        <p:nvSpPr>
          <p:cNvPr id="13" name="Text Placeholder 3"/>
          <p:cNvSpPr>
            <a:spLocks noGrp="1"/>
          </p:cNvSpPr>
          <p:nvPr>
            <p:ph type="body" sz="quarter" idx="13"/>
          </p:nvPr>
        </p:nvSpPr>
        <p:spPr>
          <a:xfrm>
            <a:off x="1076852" y="1728316"/>
            <a:ext cx="9272938" cy="1712576"/>
          </a:xfrm>
        </p:spPr>
        <p:txBody>
          <a:bodyPr anchor="b">
            <a:noAutofit/>
          </a:bodyPr>
          <a:lstStyle>
            <a:lvl1pPr marL="180000" indent="-180000">
              <a:lnSpc>
                <a:spcPct val="100000"/>
              </a:lnSpc>
              <a:spcAft>
                <a:spcPts val="0"/>
              </a:spcAft>
              <a:buSzPct val="150000"/>
              <a:buFont typeface="Arial" panose="020B0604020202020204" pitchFamily="34" charset="0"/>
              <a:buNone/>
              <a:defRPr sz="2800" b="0">
                <a:latin typeface="+mn-lt"/>
              </a:defRPr>
            </a:lvl1pPr>
            <a:lvl2pPr>
              <a:lnSpc>
                <a:spcPct val="100000"/>
              </a:lnSpc>
              <a:spcAft>
                <a:spcPts val="0"/>
              </a:spcAft>
              <a:defRPr sz="2800" b="0">
                <a:latin typeface="+mj-lt"/>
              </a:defRPr>
            </a:lvl2pPr>
            <a:lvl3pPr>
              <a:lnSpc>
                <a:spcPct val="100000"/>
              </a:lnSpc>
              <a:spcAft>
                <a:spcPts val="0"/>
              </a:spcAft>
              <a:defRPr sz="2800" b="0">
                <a:latin typeface="+mj-lt"/>
              </a:defRPr>
            </a:lvl3pPr>
            <a:lvl4pPr>
              <a:lnSpc>
                <a:spcPct val="100000"/>
              </a:lnSpc>
              <a:spcAft>
                <a:spcPts val="0"/>
              </a:spcAft>
              <a:defRPr sz="2800" b="0">
                <a:latin typeface="+mj-lt"/>
              </a:defRPr>
            </a:lvl4pPr>
            <a:lvl5pPr marL="0" indent="0">
              <a:lnSpc>
                <a:spcPct val="100000"/>
              </a:lnSpc>
              <a:spcAft>
                <a:spcPts val="0"/>
              </a:spcAft>
              <a:buNone/>
              <a:defRPr sz="2800" b="0">
                <a:latin typeface="+mj-lt"/>
              </a:defRPr>
            </a:lvl5pPr>
            <a:lvl6pPr marL="0" indent="0">
              <a:lnSpc>
                <a:spcPct val="100000"/>
              </a:lnSpc>
              <a:spcAft>
                <a:spcPts val="0"/>
              </a:spcAft>
              <a:buNone/>
              <a:defRPr sz="2800" b="0">
                <a:latin typeface="+mj-lt"/>
              </a:defRPr>
            </a:lvl6pPr>
            <a:lvl7pPr marL="0" indent="0">
              <a:lnSpc>
                <a:spcPct val="100000"/>
              </a:lnSpc>
              <a:spcAft>
                <a:spcPts val="0"/>
              </a:spcAft>
              <a:buNone/>
              <a:defRPr sz="2800" b="0">
                <a:latin typeface="+mj-lt"/>
              </a:defRPr>
            </a:lvl7pPr>
            <a:lvl8pPr marL="0" indent="0">
              <a:lnSpc>
                <a:spcPct val="100000"/>
              </a:lnSpc>
              <a:spcAft>
                <a:spcPts val="0"/>
              </a:spcAft>
              <a:buNone/>
              <a:defRPr sz="2800" b="0">
                <a:latin typeface="+mj-lt"/>
              </a:defRPr>
            </a:lvl8pPr>
            <a:lvl9pPr marL="0" indent="0">
              <a:lnSpc>
                <a:spcPct val="100000"/>
              </a:lnSpc>
              <a:spcAft>
                <a:spcPts val="0"/>
              </a:spcAft>
              <a:buNone/>
              <a:defRPr sz="2800">
                <a:latin typeface="+mj-lt"/>
              </a:defRPr>
            </a:lvl9pPr>
          </a:lstStyle>
          <a:p>
            <a:pPr lvl="0"/>
            <a:r>
              <a:rPr lang="en-US"/>
              <a:t>Click to edit Master text styles</a:t>
            </a:r>
          </a:p>
        </p:txBody>
      </p:sp>
      <p:sp>
        <p:nvSpPr>
          <p:cNvPr id="3" name="Text Placeholder 2"/>
          <p:cNvSpPr>
            <a:spLocks noGrp="1"/>
          </p:cNvSpPr>
          <p:nvPr>
            <p:ph type="body" sz="quarter" idx="14"/>
          </p:nvPr>
        </p:nvSpPr>
        <p:spPr>
          <a:xfrm>
            <a:off x="2754000" y="3945600"/>
            <a:ext cx="7596000" cy="2574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grpSp>
        <p:nvGrpSpPr>
          <p:cNvPr id="14" name="Group 13"/>
          <p:cNvGrpSpPr/>
          <p:nvPr userDrawn="1"/>
        </p:nvGrpSpPr>
        <p:grpSpPr>
          <a:xfrm rot="16200000">
            <a:off x="997273" y="4043897"/>
            <a:ext cx="308619" cy="144127"/>
            <a:chOff x="5189538" y="2138363"/>
            <a:chExt cx="312737" cy="146050"/>
          </a:xfrm>
          <a:solidFill>
            <a:schemeClr val="accent3"/>
          </a:solidFill>
        </p:grpSpPr>
        <p:sp>
          <p:nvSpPr>
            <p:cNvPr id="15" name="Freeform 5"/>
            <p:cNvSpPr>
              <a:spLocks/>
            </p:cNvSpPr>
            <p:nvPr userDrawn="1"/>
          </p:nvSpPr>
          <p:spPr bwMode="auto">
            <a:xfrm>
              <a:off x="5348288" y="2138363"/>
              <a:ext cx="153987" cy="146050"/>
            </a:xfrm>
            <a:custGeom>
              <a:avLst/>
              <a:gdLst>
                <a:gd name="T0" fmla="*/ 0 w 45"/>
                <a:gd name="T1" fmla="*/ 14 h 41"/>
                <a:gd name="T2" fmla="*/ 0 w 45"/>
                <a:gd name="T3" fmla="*/ 41 h 41"/>
                <a:gd name="T4" fmla="*/ 45 w 45"/>
                <a:gd name="T5" fmla="*/ 0 h 41"/>
                <a:gd name="T6" fmla="*/ 15 w 45"/>
                <a:gd name="T7" fmla="*/ 0 h 41"/>
                <a:gd name="T8" fmla="*/ 0 w 45"/>
                <a:gd name="T9" fmla="*/ 14 h 41"/>
              </a:gdLst>
              <a:ahLst/>
              <a:cxnLst>
                <a:cxn ang="0">
                  <a:pos x="T0" y="T1"/>
                </a:cxn>
                <a:cxn ang="0">
                  <a:pos x="T2" y="T3"/>
                </a:cxn>
                <a:cxn ang="0">
                  <a:pos x="T4" y="T5"/>
                </a:cxn>
                <a:cxn ang="0">
                  <a:pos x="T6" y="T7"/>
                </a:cxn>
                <a:cxn ang="0">
                  <a:pos x="T8" y="T9"/>
                </a:cxn>
              </a:cxnLst>
              <a:rect l="0" t="0" r="r" b="b"/>
              <a:pathLst>
                <a:path w="45" h="41">
                  <a:moveTo>
                    <a:pt x="0" y="14"/>
                  </a:moveTo>
                  <a:cubicBezTo>
                    <a:pt x="0" y="41"/>
                    <a:pt x="0" y="41"/>
                    <a:pt x="0" y="41"/>
                  </a:cubicBezTo>
                  <a:cubicBezTo>
                    <a:pt x="45" y="0"/>
                    <a:pt x="45" y="0"/>
                    <a:pt x="45" y="0"/>
                  </a:cubicBezTo>
                  <a:cubicBezTo>
                    <a:pt x="15" y="0"/>
                    <a:pt x="15" y="0"/>
                    <a:pt x="15" y="0"/>
                  </a:cubicBezTo>
                  <a:cubicBezTo>
                    <a:pt x="7" y="0"/>
                    <a:pt x="0" y="6"/>
                    <a:pt x="0" y="1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6" name="Freeform 6"/>
            <p:cNvSpPr>
              <a:spLocks/>
            </p:cNvSpPr>
            <p:nvPr userDrawn="1"/>
          </p:nvSpPr>
          <p:spPr bwMode="auto">
            <a:xfrm>
              <a:off x="5189538" y="2138363"/>
              <a:ext cx="150812" cy="146050"/>
            </a:xfrm>
            <a:custGeom>
              <a:avLst/>
              <a:gdLst>
                <a:gd name="T0" fmla="*/ 30 w 44"/>
                <a:gd name="T1" fmla="*/ 0 h 41"/>
                <a:gd name="T2" fmla="*/ 0 w 44"/>
                <a:gd name="T3" fmla="*/ 0 h 41"/>
                <a:gd name="T4" fmla="*/ 44 w 44"/>
                <a:gd name="T5" fmla="*/ 41 h 41"/>
                <a:gd name="T6" fmla="*/ 44 w 44"/>
                <a:gd name="T7" fmla="*/ 14 h 41"/>
                <a:gd name="T8" fmla="*/ 30 w 44"/>
                <a:gd name="T9" fmla="*/ 0 h 41"/>
              </a:gdLst>
              <a:ahLst/>
              <a:cxnLst>
                <a:cxn ang="0">
                  <a:pos x="T0" y="T1"/>
                </a:cxn>
                <a:cxn ang="0">
                  <a:pos x="T2" y="T3"/>
                </a:cxn>
                <a:cxn ang="0">
                  <a:pos x="T4" y="T5"/>
                </a:cxn>
                <a:cxn ang="0">
                  <a:pos x="T6" y="T7"/>
                </a:cxn>
                <a:cxn ang="0">
                  <a:pos x="T8" y="T9"/>
                </a:cxn>
              </a:cxnLst>
              <a:rect l="0" t="0" r="r" b="b"/>
              <a:pathLst>
                <a:path w="44" h="41">
                  <a:moveTo>
                    <a:pt x="30" y="0"/>
                  </a:moveTo>
                  <a:cubicBezTo>
                    <a:pt x="0" y="0"/>
                    <a:pt x="0" y="0"/>
                    <a:pt x="0" y="0"/>
                  </a:cubicBezTo>
                  <a:cubicBezTo>
                    <a:pt x="44" y="41"/>
                    <a:pt x="44" y="41"/>
                    <a:pt x="44" y="41"/>
                  </a:cubicBezTo>
                  <a:cubicBezTo>
                    <a:pt x="44" y="14"/>
                    <a:pt x="44" y="14"/>
                    <a:pt x="44" y="14"/>
                  </a:cubicBezTo>
                  <a:cubicBezTo>
                    <a:pt x="44" y="6"/>
                    <a:pt x="38" y="0"/>
                    <a:pt x="3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Tree>
    <p:extLst>
      <p:ext uri="{BB962C8B-B14F-4D97-AF65-F5344CB8AC3E}">
        <p14:creationId xmlns:p14="http://schemas.microsoft.com/office/powerpoint/2010/main" val="1623058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Map">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0719" y="1159889"/>
            <a:ext cx="9430531" cy="5471171"/>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7" name="Slide Number Placeholder 6"/>
          <p:cNvSpPr>
            <a:spLocks noGrp="1"/>
          </p:cNvSpPr>
          <p:nvPr>
            <p:ph type="sldNum" sz="quarter" idx="11"/>
          </p:nvPr>
        </p:nvSpPr>
        <p:spPr/>
        <p:txBody>
          <a:bodyPr/>
          <a:lstStyle/>
          <a:p>
            <a:fld id="{A9049AB7-F4AD-45E7-BF40-7C1A0028ACB9}" type="slidenum">
              <a:rPr lang="en-AU" smtClean="0"/>
              <a:pPr/>
              <a:t>‹#›</a:t>
            </a:fld>
            <a:endParaRPr lang="en-AU" dirty="0"/>
          </a:p>
        </p:txBody>
      </p:sp>
      <p:sp>
        <p:nvSpPr>
          <p:cNvPr id="5" name="Freeform 5"/>
          <p:cNvSpPr>
            <a:spLocks/>
          </p:cNvSpPr>
          <p:nvPr userDrawn="1"/>
        </p:nvSpPr>
        <p:spPr bwMode="auto">
          <a:xfrm>
            <a:off x="1898651" y="3425824"/>
            <a:ext cx="215900" cy="219075"/>
          </a:xfrm>
          <a:custGeom>
            <a:avLst/>
            <a:gdLst>
              <a:gd name="T0" fmla="*/ 51 w 62"/>
              <a:gd name="T1" fmla="*/ 32 h 63"/>
              <a:gd name="T2" fmla="*/ 61 w 62"/>
              <a:gd name="T3" fmla="*/ 32 h 63"/>
              <a:gd name="T4" fmla="*/ 62 w 62"/>
              <a:gd name="T5" fmla="*/ 31 h 63"/>
              <a:gd name="T6" fmla="*/ 61 w 62"/>
              <a:gd name="T7" fmla="*/ 31 h 63"/>
              <a:gd name="T8" fmla="*/ 51 w 62"/>
              <a:gd name="T9" fmla="*/ 31 h 63"/>
              <a:gd name="T10" fmla="*/ 31 w 62"/>
              <a:gd name="T11" fmla="*/ 11 h 63"/>
              <a:gd name="T12" fmla="*/ 31 w 62"/>
              <a:gd name="T13" fmla="*/ 11 h 63"/>
              <a:gd name="T14" fmla="*/ 31 w 62"/>
              <a:gd name="T15" fmla="*/ 1 h 63"/>
              <a:gd name="T16" fmla="*/ 30 w 62"/>
              <a:gd name="T17" fmla="*/ 0 h 63"/>
              <a:gd name="T18" fmla="*/ 29 w 62"/>
              <a:gd name="T19" fmla="*/ 2 h 63"/>
              <a:gd name="T20" fmla="*/ 29 w 62"/>
              <a:gd name="T21" fmla="*/ 11 h 63"/>
              <a:gd name="T22" fmla="*/ 9 w 62"/>
              <a:gd name="T23" fmla="*/ 30 h 63"/>
              <a:gd name="T24" fmla="*/ 1 w 62"/>
              <a:gd name="T25" fmla="*/ 30 h 63"/>
              <a:gd name="T26" fmla="*/ 0 w 62"/>
              <a:gd name="T27" fmla="*/ 31 h 63"/>
              <a:gd name="T28" fmla="*/ 1 w 62"/>
              <a:gd name="T29" fmla="*/ 32 h 63"/>
              <a:gd name="T30" fmla="*/ 9 w 62"/>
              <a:gd name="T31" fmla="*/ 32 h 63"/>
              <a:gd name="T32" fmla="*/ 29 w 62"/>
              <a:gd name="T33" fmla="*/ 52 h 63"/>
              <a:gd name="T34" fmla="*/ 29 w 62"/>
              <a:gd name="T35" fmla="*/ 52 h 63"/>
              <a:gd name="T36" fmla="*/ 29 w 62"/>
              <a:gd name="T37" fmla="*/ 62 h 63"/>
              <a:gd name="T38" fmla="*/ 30 w 62"/>
              <a:gd name="T39" fmla="*/ 63 h 63"/>
              <a:gd name="T40" fmla="*/ 31 w 62"/>
              <a:gd name="T41" fmla="*/ 61 h 63"/>
              <a:gd name="T42" fmla="*/ 31 w 62"/>
              <a:gd name="T43" fmla="*/ 52 h 63"/>
              <a:gd name="T44" fmla="*/ 51 w 62"/>
              <a:gd name="T45" fmla="*/ 3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2" h="63">
                <a:moveTo>
                  <a:pt x="51" y="32"/>
                </a:moveTo>
                <a:cubicBezTo>
                  <a:pt x="61" y="32"/>
                  <a:pt x="61" y="32"/>
                  <a:pt x="61" y="32"/>
                </a:cubicBezTo>
                <a:cubicBezTo>
                  <a:pt x="62" y="31"/>
                  <a:pt x="62" y="31"/>
                  <a:pt x="62" y="31"/>
                </a:cubicBezTo>
                <a:cubicBezTo>
                  <a:pt x="61" y="31"/>
                  <a:pt x="61" y="31"/>
                  <a:pt x="61" y="31"/>
                </a:cubicBezTo>
                <a:cubicBezTo>
                  <a:pt x="51" y="31"/>
                  <a:pt x="51" y="31"/>
                  <a:pt x="51" y="31"/>
                </a:cubicBezTo>
                <a:cubicBezTo>
                  <a:pt x="40" y="31"/>
                  <a:pt x="31" y="22"/>
                  <a:pt x="31" y="11"/>
                </a:cubicBezTo>
                <a:cubicBezTo>
                  <a:pt x="31" y="11"/>
                  <a:pt x="31" y="11"/>
                  <a:pt x="31" y="11"/>
                </a:cubicBezTo>
                <a:cubicBezTo>
                  <a:pt x="31" y="1"/>
                  <a:pt x="31" y="1"/>
                  <a:pt x="31" y="1"/>
                </a:cubicBezTo>
                <a:cubicBezTo>
                  <a:pt x="30" y="0"/>
                  <a:pt x="30" y="0"/>
                  <a:pt x="30" y="0"/>
                </a:cubicBezTo>
                <a:cubicBezTo>
                  <a:pt x="29" y="2"/>
                  <a:pt x="29" y="2"/>
                  <a:pt x="29" y="2"/>
                </a:cubicBezTo>
                <a:cubicBezTo>
                  <a:pt x="29" y="11"/>
                  <a:pt x="29" y="11"/>
                  <a:pt x="29" y="11"/>
                </a:cubicBezTo>
                <a:cubicBezTo>
                  <a:pt x="29" y="22"/>
                  <a:pt x="20" y="30"/>
                  <a:pt x="9" y="30"/>
                </a:cubicBezTo>
                <a:cubicBezTo>
                  <a:pt x="1" y="30"/>
                  <a:pt x="1" y="30"/>
                  <a:pt x="1" y="30"/>
                </a:cubicBezTo>
                <a:cubicBezTo>
                  <a:pt x="0" y="31"/>
                  <a:pt x="0" y="31"/>
                  <a:pt x="0" y="31"/>
                </a:cubicBezTo>
                <a:cubicBezTo>
                  <a:pt x="1" y="32"/>
                  <a:pt x="1" y="32"/>
                  <a:pt x="1" y="32"/>
                </a:cubicBezTo>
                <a:cubicBezTo>
                  <a:pt x="9" y="32"/>
                  <a:pt x="9" y="32"/>
                  <a:pt x="9" y="32"/>
                </a:cubicBezTo>
                <a:cubicBezTo>
                  <a:pt x="20" y="32"/>
                  <a:pt x="29" y="41"/>
                  <a:pt x="29" y="52"/>
                </a:cubicBezTo>
                <a:cubicBezTo>
                  <a:pt x="29" y="52"/>
                  <a:pt x="29" y="52"/>
                  <a:pt x="29" y="52"/>
                </a:cubicBezTo>
                <a:cubicBezTo>
                  <a:pt x="29" y="62"/>
                  <a:pt x="29" y="62"/>
                  <a:pt x="29" y="62"/>
                </a:cubicBezTo>
                <a:cubicBezTo>
                  <a:pt x="30" y="63"/>
                  <a:pt x="30" y="63"/>
                  <a:pt x="30" y="63"/>
                </a:cubicBezTo>
                <a:cubicBezTo>
                  <a:pt x="31" y="61"/>
                  <a:pt x="31" y="61"/>
                  <a:pt x="31" y="61"/>
                </a:cubicBezTo>
                <a:cubicBezTo>
                  <a:pt x="31" y="52"/>
                  <a:pt x="31" y="52"/>
                  <a:pt x="31" y="52"/>
                </a:cubicBezTo>
                <a:cubicBezTo>
                  <a:pt x="31" y="41"/>
                  <a:pt x="40" y="32"/>
                  <a:pt x="51" y="32"/>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AU"/>
          </a:p>
        </p:txBody>
      </p:sp>
      <p:sp>
        <p:nvSpPr>
          <p:cNvPr id="6" name="Freeform 5"/>
          <p:cNvSpPr>
            <a:spLocks/>
          </p:cNvSpPr>
          <p:nvPr userDrawn="1"/>
        </p:nvSpPr>
        <p:spPr bwMode="auto">
          <a:xfrm>
            <a:off x="4803776" y="2901949"/>
            <a:ext cx="215900" cy="219075"/>
          </a:xfrm>
          <a:custGeom>
            <a:avLst/>
            <a:gdLst>
              <a:gd name="T0" fmla="*/ 51 w 62"/>
              <a:gd name="T1" fmla="*/ 32 h 63"/>
              <a:gd name="T2" fmla="*/ 61 w 62"/>
              <a:gd name="T3" fmla="*/ 32 h 63"/>
              <a:gd name="T4" fmla="*/ 62 w 62"/>
              <a:gd name="T5" fmla="*/ 31 h 63"/>
              <a:gd name="T6" fmla="*/ 61 w 62"/>
              <a:gd name="T7" fmla="*/ 31 h 63"/>
              <a:gd name="T8" fmla="*/ 51 w 62"/>
              <a:gd name="T9" fmla="*/ 31 h 63"/>
              <a:gd name="T10" fmla="*/ 31 w 62"/>
              <a:gd name="T11" fmla="*/ 11 h 63"/>
              <a:gd name="T12" fmla="*/ 31 w 62"/>
              <a:gd name="T13" fmla="*/ 11 h 63"/>
              <a:gd name="T14" fmla="*/ 31 w 62"/>
              <a:gd name="T15" fmla="*/ 1 h 63"/>
              <a:gd name="T16" fmla="*/ 30 w 62"/>
              <a:gd name="T17" fmla="*/ 0 h 63"/>
              <a:gd name="T18" fmla="*/ 29 w 62"/>
              <a:gd name="T19" fmla="*/ 2 h 63"/>
              <a:gd name="T20" fmla="*/ 29 w 62"/>
              <a:gd name="T21" fmla="*/ 11 h 63"/>
              <a:gd name="T22" fmla="*/ 9 w 62"/>
              <a:gd name="T23" fmla="*/ 30 h 63"/>
              <a:gd name="T24" fmla="*/ 1 w 62"/>
              <a:gd name="T25" fmla="*/ 30 h 63"/>
              <a:gd name="T26" fmla="*/ 0 w 62"/>
              <a:gd name="T27" fmla="*/ 31 h 63"/>
              <a:gd name="T28" fmla="*/ 1 w 62"/>
              <a:gd name="T29" fmla="*/ 32 h 63"/>
              <a:gd name="T30" fmla="*/ 9 w 62"/>
              <a:gd name="T31" fmla="*/ 32 h 63"/>
              <a:gd name="T32" fmla="*/ 29 w 62"/>
              <a:gd name="T33" fmla="*/ 52 h 63"/>
              <a:gd name="T34" fmla="*/ 29 w 62"/>
              <a:gd name="T35" fmla="*/ 52 h 63"/>
              <a:gd name="T36" fmla="*/ 29 w 62"/>
              <a:gd name="T37" fmla="*/ 62 h 63"/>
              <a:gd name="T38" fmla="*/ 30 w 62"/>
              <a:gd name="T39" fmla="*/ 63 h 63"/>
              <a:gd name="T40" fmla="*/ 31 w 62"/>
              <a:gd name="T41" fmla="*/ 61 h 63"/>
              <a:gd name="T42" fmla="*/ 31 w 62"/>
              <a:gd name="T43" fmla="*/ 52 h 63"/>
              <a:gd name="T44" fmla="*/ 51 w 62"/>
              <a:gd name="T45" fmla="*/ 3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2" h="63">
                <a:moveTo>
                  <a:pt x="51" y="32"/>
                </a:moveTo>
                <a:cubicBezTo>
                  <a:pt x="61" y="32"/>
                  <a:pt x="61" y="32"/>
                  <a:pt x="61" y="32"/>
                </a:cubicBezTo>
                <a:cubicBezTo>
                  <a:pt x="62" y="31"/>
                  <a:pt x="62" y="31"/>
                  <a:pt x="62" y="31"/>
                </a:cubicBezTo>
                <a:cubicBezTo>
                  <a:pt x="61" y="31"/>
                  <a:pt x="61" y="31"/>
                  <a:pt x="61" y="31"/>
                </a:cubicBezTo>
                <a:cubicBezTo>
                  <a:pt x="51" y="31"/>
                  <a:pt x="51" y="31"/>
                  <a:pt x="51" y="31"/>
                </a:cubicBezTo>
                <a:cubicBezTo>
                  <a:pt x="40" y="31"/>
                  <a:pt x="31" y="22"/>
                  <a:pt x="31" y="11"/>
                </a:cubicBezTo>
                <a:cubicBezTo>
                  <a:pt x="31" y="11"/>
                  <a:pt x="31" y="11"/>
                  <a:pt x="31" y="11"/>
                </a:cubicBezTo>
                <a:cubicBezTo>
                  <a:pt x="31" y="1"/>
                  <a:pt x="31" y="1"/>
                  <a:pt x="31" y="1"/>
                </a:cubicBezTo>
                <a:cubicBezTo>
                  <a:pt x="30" y="0"/>
                  <a:pt x="30" y="0"/>
                  <a:pt x="30" y="0"/>
                </a:cubicBezTo>
                <a:cubicBezTo>
                  <a:pt x="29" y="2"/>
                  <a:pt x="29" y="2"/>
                  <a:pt x="29" y="2"/>
                </a:cubicBezTo>
                <a:cubicBezTo>
                  <a:pt x="29" y="11"/>
                  <a:pt x="29" y="11"/>
                  <a:pt x="29" y="11"/>
                </a:cubicBezTo>
                <a:cubicBezTo>
                  <a:pt x="29" y="22"/>
                  <a:pt x="20" y="30"/>
                  <a:pt x="9" y="30"/>
                </a:cubicBezTo>
                <a:cubicBezTo>
                  <a:pt x="1" y="30"/>
                  <a:pt x="1" y="30"/>
                  <a:pt x="1" y="30"/>
                </a:cubicBezTo>
                <a:cubicBezTo>
                  <a:pt x="0" y="31"/>
                  <a:pt x="0" y="31"/>
                  <a:pt x="0" y="31"/>
                </a:cubicBezTo>
                <a:cubicBezTo>
                  <a:pt x="1" y="32"/>
                  <a:pt x="1" y="32"/>
                  <a:pt x="1" y="32"/>
                </a:cubicBezTo>
                <a:cubicBezTo>
                  <a:pt x="9" y="32"/>
                  <a:pt x="9" y="32"/>
                  <a:pt x="9" y="32"/>
                </a:cubicBezTo>
                <a:cubicBezTo>
                  <a:pt x="20" y="32"/>
                  <a:pt x="29" y="41"/>
                  <a:pt x="29" y="52"/>
                </a:cubicBezTo>
                <a:cubicBezTo>
                  <a:pt x="29" y="52"/>
                  <a:pt x="29" y="52"/>
                  <a:pt x="29" y="52"/>
                </a:cubicBezTo>
                <a:cubicBezTo>
                  <a:pt x="29" y="62"/>
                  <a:pt x="29" y="62"/>
                  <a:pt x="29" y="62"/>
                </a:cubicBezTo>
                <a:cubicBezTo>
                  <a:pt x="30" y="63"/>
                  <a:pt x="30" y="63"/>
                  <a:pt x="30" y="63"/>
                </a:cubicBezTo>
                <a:cubicBezTo>
                  <a:pt x="31" y="61"/>
                  <a:pt x="31" y="61"/>
                  <a:pt x="31" y="61"/>
                </a:cubicBezTo>
                <a:cubicBezTo>
                  <a:pt x="31" y="52"/>
                  <a:pt x="31" y="52"/>
                  <a:pt x="31" y="52"/>
                </a:cubicBezTo>
                <a:cubicBezTo>
                  <a:pt x="31" y="41"/>
                  <a:pt x="40" y="32"/>
                  <a:pt x="51" y="32"/>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AU"/>
          </a:p>
        </p:txBody>
      </p:sp>
      <p:sp>
        <p:nvSpPr>
          <p:cNvPr id="8" name="Freeform 5"/>
          <p:cNvSpPr>
            <a:spLocks/>
          </p:cNvSpPr>
          <p:nvPr userDrawn="1"/>
        </p:nvSpPr>
        <p:spPr bwMode="auto">
          <a:xfrm>
            <a:off x="4984751" y="3111499"/>
            <a:ext cx="215900" cy="219075"/>
          </a:xfrm>
          <a:custGeom>
            <a:avLst/>
            <a:gdLst>
              <a:gd name="T0" fmla="*/ 51 w 62"/>
              <a:gd name="T1" fmla="*/ 32 h 63"/>
              <a:gd name="T2" fmla="*/ 61 w 62"/>
              <a:gd name="T3" fmla="*/ 32 h 63"/>
              <a:gd name="T4" fmla="*/ 62 w 62"/>
              <a:gd name="T5" fmla="*/ 31 h 63"/>
              <a:gd name="T6" fmla="*/ 61 w 62"/>
              <a:gd name="T7" fmla="*/ 31 h 63"/>
              <a:gd name="T8" fmla="*/ 51 w 62"/>
              <a:gd name="T9" fmla="*/ 31 h 63"/>
              <a:gd name="T10" fmla="*/ 31 w 62"/>
              <a:gd name="T11" fmla="*/ 11 h 63"/>
              <a:gd name="T12" fmla="*/ 31 w 62"/>
              <a:gd name="T13" fmla="*/ 11 h 63"/>
              <a:gd name="T14" fmla="*/ 31 w 62"/>
              <a:gd name="T15" fmla="*/ 1 h 63"/>
              <a:gd name="T16" fmla="*/ 30 w 62"/>
              <a:gd name="T17" fmla="*/ 0 h 63"/>
              <a:gd name="T18" fmla="*/ 29 w 62"/>
              <a:gd name="T19" fmla="*/ 2 h 63"/>
              <a:gd name="T20" fmla="*/ 29 w 62"/>
              <a:gd name="T21" fmla="*/ 11 h 63"/>
              <a:gd name="T22" fmla="*/ 9 w 62"/>
              <a:gd name="T23" fmla="*/ 30 h 63"/>
              <a:gd name="T24" fmla="*/ 1 w 62"/>
              <a:gd name="T25" fmla="*/ 30 h 63"/>
              <a:gd name="T26" fmla="*/ 0 w 62"/>
              <a:gd name="T27" fmla="*/ 31 h 63"/>
              <a:gd name="T28" fmla="*/ 1 w 62"/>
              <a:gd name="T29" fmla="*/ 32 h 63"/>
              <a:gd name="T30" fmla="*/ 9 w 62"/>
              <a:gd name="T31" fmla="*/ 32 h 63"/>
              <a:gd name="T32" fmla="*/ 29 w 62"/>
              <a:gd name="T33" fmla="*/ 52 h 63"/>
              <a:gd name="T34" fmla="*/ 29 w 62"/>
              <a:gd name="T35" fmla="*/ 52 h 63"/>
              <a:gd name="T36" fmla="*/ 29 w 62"/>
              <a:gd name="T37" fmla="*/ 62 h 63"/>
              <a:gd name="T38" fmla="*/ 30 w 62"/>
              <a:gd name="T39" fmla="*/ 63 h 63"/>
              <a:gd name="T40" fmla="*/ 31 w 62"/>
              <a:gd name="T41" fmla="*/ 61 h 63"/>
              <a:gd name="T42" fmla="*/ 31 w 62"/>
              <a:gd name="T43" fmla="*/ 52 h 63"/>
              <a:gd name="T44" fmla="*/ 51 w 62"/>
              <a:gd name="T45" fmla="*/ 3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2" h="63">
                <a:moveTo>
                  <a:pt x="51" y="32"/>
                </a:moveTo>
                <a:cubicBezTo>
                  <a:pt x="61" y="32"/>
                  <a:pt x="61" y="32"/>
                  <a:pt x="61" y="32"/>
                </a:cubicBezTo>
                <a:cubicBezTo>
                  <a:pt x="62" y="31"/>
                  <a:pt x="62" y="31"/>
                  <a:pt x="62" y="31"/>
                </a:cubicBezTo>
                <a:cubicBezTo>
                  <a:pt x="61" y="31"/>
                  <a:pt x="61" y="31"/>
                  <a:pt x="61" y="31"/>
                </a:cubicBezTo>
                <a:cubicBezTo>
                  <a:pt x="51" y="31"/>
                  <a:pt x="51" y="31"/>
                  <a:pt x="51" y="31"/>
                </a:cubicBezTo>
                <a:cubicBezTo>
                  <a:pt x="40" y="31"/>
                  <a:pt x="31" y="22"/>
                  <a:pt x="31" y="11"/>
                </a:cubicBezTo>
                <a:cubicBezTo>
                  <a:pt x="31" y="11"/>
                  <a:pt x="31" y="11"/>
                  <a:pt x="31" y="11"/>
                </a:cubicBezTo>
                <a:cubicBezTo>
                  <a:pt x="31" y="1"/>
                  <a:pt x="31" y="1"/>
                  <a:pt x="31" y="1"/>
                </a:cubicBezTo>
                <a:cubicBezTo>
                  <a:pt x="30" y="0"/>
                  <a:pt x="30" y="0"/>
                  <a:pt x="30" y="0"/>
                </a:cubicBezTo>
                <a:cubicBezTo>
                  <a:pt x="29" y="2"/>
                  <a:pt x="29" y="2"/>
                  <a:pt x="29" y="2"/>
                </a:cubicBezTo>
                <a:cubicBezTo>
                  <a:pt x="29" y="11"/>
                  <a:pt x="29" y="11"/>
                  <a:pt x="29" y="11"/>
                </a:cubicBezTo>
                <a:cubicBezTo>
                  <a:pt x="29" y="22"/>
                  <a:pt x="20" y="30"/>
                  <a:pt x="9" y="30"/>
                </a:cubicBezTo>
                <a:cubicBezTo>
                  <a:pt x="1" y="30"/>
                  <a:pt x="1" y="30"/>
                  <a:pt x="1" y="30"/>
                </a:cubicBezTo>
                <a:cubicBezTo>
                  <a:pt x="0" y="31"/>
                  <a:pt x="0" y="31"/>
                  <a:pt x="0" y="31"/>
                </a:cubicBezTo>
                <a:cubicBezTo>
                  <a:pt x="1" y="32"/>
                  <a:pt x="1" y="32"/>
                  <a:pt x="1" y="32"/>
                </a:cubicBezTo>
                <a:cubicBezTo>
                  <a:pt x="9" y="32"/>
                  <a:pt x="9" y="32"/>
                  <a:pt x="9" y="32"/>
                </a:cubicBezTo>
                <a:cubicBezTo>
                  <a:pt x="20" y="32"/>
                  <a:pt x="29" y="41"/>
                  <a:pt x="29" y="52"/>
                </a:cubicBezTo>
                <a:cubicBezTo>
                  <a:pt x="29" y="52"/>
                  <a:pt x="29" y="52"/>
                  <a:pt x="29" y="52"/>
                </a:cubicBezTo>
                <a:cubicBezTo>
                  <a:pt x="29" y="62"/>
                  <a:pt x="29" y="62"/>
                  <a:pt x="29" y="62"/>
                </a:cubicBezTo>
                <a:cubicBezTo>
                  <a:pt x="30" y="63"/>
                  <a:pt x="30" y="63"/>
                  <a:pt x="30" y="63"/>
                </a:cubicBezTo>
                <a:cubicBezTo>
                  <a:pt x="31" y="61"/>
                  <a:pt x="31" y="61"/>
                  <a:pt x="31" y="61"/>
                </a:cubicBezTo>
                <a:cubicBezTo>
                  <a:pt x="31" y="52"/>
                  <a:pt x="31" y="52"/>
                  <a:pt x="31" y="52"/>
                </a:cubicBezTo>
                <a:cubicBezTo>
                  <a:pt x="31" y="41"/>
                  <a:pt x="40" y="32"/>
                  <a:pt x="51" y="32"/>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AU"/>
          </a:p>
        </p:txBody>
      </p:sp>
      <p:sp>
        <p:nvSpPr>
          <p:cNvPr id="9" name="Freeform 5"/>
          <p:cNvSpPr>
            <a:spLocks/>
          </p:cNvSpPr>
          <p:nvPr userDrawn="1"/>
        </p:nvSpPr>
        <p:spPr bwMode="auto">
          <a:xfrm>
            <a:off x="7004051" y="3911599"/>
            <a:ext cx="215900" cy="219075"/>
          </a:xfrm>
          <a:custGeom>
            <a:avLst/>
            <a:gdLst>
              <a:gd name="T0" fmla="*/ 51 w 62"/>
              <a:gd name="T1" fmla="*/ 32 h 63"/>
              <a:gd name="T2" fmla="*/ 61 w 62"/>
              <a:gd name="T3" fmla="*/ 32 h 63"/>
              <a:gd name="T4" fmla="*/ 62 w 62"/>
              <a:gd name="T5" fmla="*/ 31 h 63"/>
              <a:gd name="T6" fmla="*/ 61 w 62"/>
              <a:gd name="T7" fmla="*/ 31 h 63"/>
              <a:gd name="T8" fmla="*/ 51 w 62"/>
              <a:gd name="T9" fmla="*/ 31 h 63"/>
              <a:gd name="T10" fmla="*/ 31 w 62"/>
              <a:gd name="T11" fmla="*/ 11 h 63"/>
              <a:gd name="T12" fmla="*/ 31 w 62"/>
              <a:gd name="T13" fmla="*/ 11 h 63"/>
              <a:gd name="T14" fmla="*/ 31 w 62"/>
              <a:gd name="T15" fmla="*/ 1 h 63"/>
              <a:gd name="T16" fmla="*/ 30 w 62"/>
              <a:gd name="T17" fmla="*/ 0 h 63"/>
              <a:gd name="T18" fmla="*/ 29 w 62"/>
              <a:gd name="T19" fmla="*/ 2 h 63"/>
              <a:gd name="T20" fmla="*/ 29 w 62"/>
              <a:gd name="T21" fmla="*/ 11 h 63"/>
              <a:gd name="T22" fmla="*/ 9 w 62"/>
              <a:gd name="T23" fmla="*/ 30 h 63"/>
              <a:gd name="T24" fmla="*/ 1 w 62"/>
              <a:gd name="T25" fmla="*/ 30 h 63"/>
              <a:gd name="T26" fmla="*/ 0 w 62"/>
              <a:gd name="T27" fmla="*/ 31 h 63"/>
              <a:gd name="T28" fmla="*/ 1 w 62"/>
              <a:gd name="T29" fmla="*/ 32 h 63"/>
              <a:gd name="T30" fmla="*/ 9 w 62"/>
              <a:gd name="T31" fmla="*/ 32 h 63"/>
              <a:gd name="T32" fmla="*/ 29 w 62"/>
              <a:gd name="T33" fmla="*/ 52 h 63"/>
              <a:gd name="T34" fmla="*/ 29 w 62"/>
              <a:gd name="T35" fmla="*/ 52 h 63"/>
              <a:gd name="T36" fmla="*/ 29 w 62"/>
              <a:gd name="T37" fmla="*/ 62 h 63"/>
              <a:gd name="T38" fmla="*/ 30 w 62"/>
              <a:gd name="T39" fmla="*/ 63 h 63"/>
              <a:gd name="T40" fmla="*/ 31 w 62"/>
              <a:gd name="T41" fmla="*/ 61 h 63"/>
              <a:gd name="T42" fmla="*/ 31 w 62"/>
              <a:gd name="T43" fmla="*/ 52 h 63"/>
              <a:gd name="T44" fmla="*/ 51 w 62"/>
              <a:gd name="T45" fmla="*/ 3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2" h="63">
                <a:moveTo>
                  <a:pt x="51" y="32"/>
                </a:moveTo>
                <a:cubicBezTo>
                  <a:pt x="61" y="32"/>
                  <a:pt x="61" y="32"/>
                  <a:pt x="61" y="32"/>
                </a:cubicBezTo>
                <a:cubicBezTo>
                  <a:pt x="62" y="31"/>
                  <a:pt x="62" y="31"/>
                  <a:pt x="62" y="31"/>
                </a:cubicBezTo>
                <a:cubicBezTo>
                  <a:pt x="61" y="31"/>
                  <a:pt x="61" y="31"/>
                  <a:pt x="61" y="31"/>
                </a:cubicBezTo>
                <a:cubicBezTo>
                  <a:pt x="51" y="31"/>
                  <a:pt x="51" y="31"/>
                  <a:pt x="51" y="31"/>
                </a:cubicBezTo>
                <a:cubicBezTo>
                  <a:pt x="40" y="31"/>
                  <a:pt x="31" y="22"/>
                  <a:pt x="31" y="11"/>
                </a:cubicBezTo>
                <a:cubicBezTo>
                  <a:pt x="31" y="11"/>
                  <a:pt x="31" y="11"/>
                  <a:pt x="31" y="11"/>
                </a:cubicBezTo>
                <a:cubicBezTo>
                  <a:pt x="31" y="1"/>
                  <a:pt x="31" y="1"/>
                  <a:pt x="31" y="1"/>
                </a:cubicBezTo>
                <a:cubicBezTo>
                  <a:pt x="30" y="0"/>
                  <a:pt x="30" y="0"/>
                  <a:pt x="30" y="0"/>
                </a:cubicBezTo>
                <a:cubicBezTo>
                  <a:pt x="29" y="2"/>
                  <a:pt x="29" y="2"/>
                  <a:pt x="29" y="2"/>
                </a:cubicBezTo>
                <a:cubicBezTo>
                  <a:pt x="29" y="11"/>
                  <a:pt x="29" y="11"/>
                  <a:pt x="29" y="11"/>
                </a:cubicBezTo>
                <a:cubicBezTo>
                  <a:pt x="29" y="22"/>
                  <a:pt x="20" y="30"/>
                  <a:pt x="9" y="30"/>
                </a:cubicBezTo>
                <a:cubicBezTo>
                  <a:pt x="1" y="30"/>
                  <a:pt x="1" y="30"/>
                  <a:pt x="1" y="30"/>
                </a:cubicBezTo>
                <a:cubicBezTo>
                  <a:pt x="0" y="31"/>
                  <a:pt x="0" y="31"/>
                  <a:pt x="0" y="31"/>
                </a:cubicBezTo>
                <a:cubicBezTo>
                  <a:pt x="1" y="32"/>
                  <a:pt x="1" y="32"/>
                  <a:pt x="1" y="32"/>
                </a:cubicBezTo>
                <a:cubicBezTo>
                  <a:pt x="9" y="32"/>
                  <a:pt x="9" y="32"/>
                  <a:pt x="9" y="32"/>
                </a:cubicBezTo>
                <a:cubicBezTo>
                  <a:pt x="20" y="32"/>
                  <a:pt x="29" y="41"/>
                  <a:pt x="29" y="52"/>
                </a:cubicBezTo>
                <a:cubicBezTo>
                  <a:pt x="29" y="52"/>
                  <a:pt x="29" y="52"/>
                  <a:pt x="29" y="52"/>
                </a:cubicBezTo>
                <a:cubicBezTo>
                  <a:pt x="29" y="62"/>
                  <a:pt x="29" y="62"/>
                  <a:pt x="29" y="62"/>
                </a:cubicBezTo>
                <a:cubicBezTo>
                  <a:pt x="30" y="63"/>
                  <a:pt x="30" y="63"/>
                  <a:pt x="30" y="63"/>
                </a:cubicBezTo>
                <a:cubicBezTo>
                  <a:pt x="31" y="61"/>
                  <a:pt x="31" y="61"/>
                  <a:pt x="31" y="61"/>
                </a:cubicBezTo>
                <a:cubicBezTo>
                  <a:pt x="31" y="52"/>
                  <a:pt x="31" y="52"/>
                  <a:pt x="31" y="52"/>
                </a:cubicBezTo>
                <a:cubicBezTo>
                  <a:pt x="31" y="41"/>
                  <a:pt x="40" y="32"/>
                  <a:pt x="51" y="32"/>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AU"/>
          </a:p>
        </p:txBody>
      </p:sp>
      <p:sp>
        <p:nvSpPr>
          <p:cNvPr id="10" name="Freeform 5"/>
          <p:cNvSpPr>
            <a:spLocks/>
          </p:cNvSpPr>
          <p:nvPr userDrawn="1"/>
        </p:nvSpPr>
        <p:spPr bwMode="auto">
          <a:xfrm>
            <a:off x="8242301" y="3368674"/>
            <a:ext cx="215900" cy="219075"/>
          </a:xfrm>
          <a:custGeom>
            <a:avLst/>
            <a:gdLst>
              <a:gd name="T0" fmla="*/ 51 w 62"/>
              <a:gd name="T1" fmla="*/ 32 h 63"/>
              <a:gd name="T2" fmla="*/ 61 w 62"/>
              <a:gd name="T3" fmla="*/ 32 h 63"/>
              <a:gd name="T4" fmla="*/ 62 w 62"/>
              <a:gd name="T5" fmla="*/ 31 h 63"/>
              <a:gd name="T6" fmla="*/ 61 w 62"/>
              <a:gd name="T7" fmla="*/ 31 h 63"/>
              <a:gd name="T8" fmla="*/ 51 w 62"/>
              <a:gd name="T9" fmla="*/ 31 h 63"/>
              <a:gd name="T10" fmla="*/ 31 w 62"/>
              <a:gd name="T11" fmla="*/ 11 h 63"/>
              <a:gd name="T12" fmla="*/ 31 w 62"/>
              <a:gd name="T13" fmla="*/ 11 h 63"/>
              <a:gd name="T14" fmla="*/ 31 w 62"/>
              <a:gd name="T15" fmla="*/ 1 h 63"/>
              <a:gd name="T16" fmla="*/ 30 w 62"/>
              <a:gd name="T17" fmla="*/ 0 h 63"/>
              <a:gd name="T18" fmla="*/ 29 w 62"/>
              <a:gd name="T19" fmla="*/ 2 h 63"/>
              <a:gd name="T20" fmla="*/ 29 w 62"/>
              <a:gd name="T21" fmla="*/ 11 h 63"/>
              <a:gd name="T22" fmla="*/ 9 w 62"/>
              <a:gd name="T23" fmla="*/ 30 h 63"/>
              <a:gd name="T24" fmla="*/ 1 w 62"/>
              <a:gd name="T25" fmla="*/ 30 h 63"/>
              <a:gd name="T26" fmla="*/ 0 w 62"/>
              <a:gd name="T27" fmla="*/ 31 h 63"/>
              <a:gd name="T28" fmla="*/ 1 w 62"/>
              <a:gd name="T29" fmla="*/ 32 h 63"/>
              <a:gd name="T30" fmla="*/ 9 w 62"/>
              <a:gd name="T31" fmla="*/ 32 h 63"/>
              <a:gd name="T32" fmla="*/ 29 w 62"/>
              <a:gd name="T33" fmla="*/ 52 h 63"/>
              <a:gd name="T34" fmla="*/ 29 w 62"/>
              <a:gd name="T35" fmla="*/ 52 h 63"/>
              <a:gd name="T36" fmla="*/ 29 w 62"/>
              <a:gd name="T37" fmla="*/ 62 h 63"/>
              <a:gd name="T38" fmla="*/ 30 w 62"/>
              <a:gd name="T39" fmla="*/ 63 h 63"/>
              <a:gd name="T40" fmla="*/ 31 w 62"/>
              <a:gd name="T41" fmla="*/ 61 h 63"/>
              <a:gd name="T42" fmla="*/ 31 w 62"/>
              <a:gd name="T43" fmla="*/ 52 h 63"/>
              <a:gd name="T44" fmla="*/ 51 w 62"/>
              <a:gd name="T45" fmla="*/ 3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2" h="63">
                <a:moveTo>
                  <a:pt x="51" y="32"/>
                </a:moveTo>
                <a:cubicBezTo>
                  <a:pt x="61" y="32"/>
                  <a:pt x="61" y="32"/>
                  <a:pt x="61" y="32"/>
                </a:cubicBezTo>
                <a:cubicBezTo>
                  <a:pt x="62" y="31"/>
                  <a:pt x="62" y="31"/>
                  <a:pt x="62" y="31"/>
                </a:cubicBezTo>
                <a:cubicBezTo>
                  <a:pt x="61" y="31"/>
                  <a:pt x="61" y="31"/>
                  <a:pt x="61" y="31"/>
                </a:cubicBezTo>
                <a:cubicBezTo>
                  <a:pt x="51" y="31"/>
                  <a:pt x="51" y="31"/>
                  <a:pt x="51" y="31"/>
                </a:cubicBezTo>
                <a:cubicBezTo>
                  <a:pt x="40" y="31"/>
                  <a:pt x="31" y="22"/>
                  <a:pt x="31" y="11"/>
                </a:cubicBezTo>
                <a:cubicBezTo>
                  <a:pt x="31" y="11"/>
                  <a:pt x="31" y="11"/>
                  <a:pt x="31" y="11"/>
                </a:cubicBezTo>
                <a:cubicBezTo>
                  <a:pt x="31" y="1"/>
                  <a:pt x="31" y="1"/>
                  <a:pt x="31" y="1"/>
                </a:cubicBezTo>
                <a:cubicBezTo>
                  <a:pt x="30" y="0"/>
                  <a:pt x="30" y="0"/>
                  <a:pt x="30" y="0"/>
                </a:cubicBezTo>
                <a:cubicBezTo>
                  <a:pt x="29" y="2"/>
                  <a:pt x="29" y="2"/>
                  <a:pt x="29" y="2"/>
                </a:cubicBezTo>
                <a:cubicBezTo>
                  <a:pt x="29" y="11"/>
                  <a:pt x="29" y="11"/>
                  <a:pt x="29" y="11"/>
                </a:cubicBezTo>
                <a:cubicBezTo>
                  <a:pt x="29" y="22"/>
                  <a:pt x="20" y="30"/>
                  <a:pt x="9" y="30"/>
                </a:cubicBezTo>
                <a:cubicBezTo>
                  <a:pt x="1" y="30"/>
                  <a:pt x="1" y="30"/>
                  <a:pt x="1" y="30"/>
                </a:cubicBezTo>
                <a:cubicBezTo>
                  <a:pt x="0" y="31"/>
                  <a:pt x="0" y="31"/>
                  <a:pt x="0" y="31"/>
                </a:cubicBezTo>
                <a:cubicBezTo>
                  <a:pt x="1" y="32"/>
                  <a:pt x="1" y="32"/>
                  <a:pt x="1" y="32"/>
                </a:cubicBezTo>
                <a:cubicBezTo>
                  <a:pt x="9" y="32"/>
                  <a:pt x="9" y="32"/>
                  <a:pt x="9" y="32"/>
                </a:cubicBezTo>
                <a:cubicBezTo>
                  <a:pt x="20" y="32"/>
                  <a:pt x="29" y="41"/>
                  <a:pt x="29" y="52"/>
                </a:cubicBezTo>
                <a:cubicBezTo>
                  <a:pt x="29" y="52"/>
                  <a:pt x="29" y="52"/>
                  <a:pt x="29" y="52"/>
                </a:cubicBezTo>
                <a:cubicBezTo>
                  <a:pt x="29" y="62"/>
                  <a:pt x="29" y="62"/>
                  <a:pt x="29" y="62"/>
                </a:cubicBezTo>
                <a:cubicBezTo>
                  <a:pt x="30" y="63"/>
                  <a:pt x="30" y="63"/>
                  <a:pt x="30" y="63"/>
                </a:cubicBezTo>
                <a:cubicBezTo>
                  <a:pt x="31" y="61"/>
                  <a:pt x="31" y="61"/>
                  <a:pt x="31" y="61"/>
                </a:cubicBezTo>
                <a:cubicBezTo>
                  <a:pt x="31" y="52"/>
                  <a:pt x="31" y="52"/>
                  <a:pt x="31" y="52"/>
                </a:cubicBezTo>
                <a:cubicBezTo>
                  <a:pt x="31" y="41"/>
                  <a:pt x="40" y="32"/>
                  <a:pt x="51" y="32"/>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AU"/>
          </a:p>
        </p:txBody>
      </p:sp>
      <p:sp>
        <p:nvSpPr>
          <p:cNvPr id="11" name="Freeform 5"/>
          <p:cNvSpPr>
            <a:spLocks/>
          </p:cNvSpPr>
          <p:nvPr userDrawn="1"/>
        </p:nvSpPr>
        <p:spPr bwMode="auto">
          <a:xfrm>
            <a:off x="7785101" y="4730749"/>
            <a:ext cx="215900" cy="219075"/>
          </a:xfrm>
          <a:custGeom>
            <a:avLst/>
            <a:gdLst>
              <a:gd name="T0" fmla="*/ 51 w 62"/>
              <a:gd name="T1" fmla="*/ 32 h 63"/>
              <a:gd name="T2" fmla="*/ 61 w 62"/>
              <a:gd name="T3" fmla="*/ 32 h 63"/>
              <a:gd name="T4" fmla="*/ 62 w 62"/>
              <a:gd name="T5" fmla="*/ 31 h 63"/>
              <a:gd name="T6" fmla="*/ 61 w 62"/>
              <a:gd name="T7" fmla="*/ 31 h 63"/>
              <a:gd name="T8" fmla="*/ 51 w 62"/>
              <a:gd name="T9" fmla="*/ 31 h 63"/>
              <a:gd name="T10" fmla="*/ 31 w 62"/>
              <a:gd name="T11" fmla="*/ 11 h 63"/>
              <a:gd name="T12" fmla="*/ 31 w 62"/>
              <a:gd name="T13" fmla="*/ 11 h 63"/>
              <a:gd name="T14" fmla="*/ 31 w 62"/>
              <a:gd name="T15" fmla="*/ 1 h 63"/>
              <a:gd name="T16" fmla="*/ 30 w 62"/>
              <a:gd name="T17" fmla="*/ 0 h 63"/>
              <a:gd name="T18" fmla="*/ 29 w 62"/>
              <a:gd name="T19" fmla="*/ 2 h 63"/>
              <a:gd name="T20" fmla="*/ 29 w 62"/>
              <a:gd name="T21" fmla="*/ 11 h 63"/>
              <a:gd name="T22" fmla="*/ 9 w 62"/>
              <a:gd name="T23" fmla="*/ 30 h 63"/>
              <a:gd name="T24" fmla="*/ 1 w 62"/>
              <a:gd name="T25" fmla="*/ 30 h 63"/>
              <a:gd name="T26" fmla="*/ 0 w 62"/>
              <a:gd name="T27" fmla="*/ 31 h 63"/>
              <a:gd name="T28" fmla="*/ 1 w 62"/>
              <a:gd name="T29" fmla="*/ 32 h 63"/>
              <a:gd name="T30" fmla="*/ 9 w 62"/>
              <a:gd name="T31" fmla="*/ 32 h 63"/>
              <a:gd name="T32" fmla="*/ 29 w 62"/>
              <a:gd name="T33" fmla="*/ 52 h 63"/>
              <a:gd name="T34" fmla="*/ 29 w 62"/>
              <a:gd name="T35" fmla="*/ 52 h 63"/>
              <a:gd name="T36" fmla="*/ 29 w 62"/>
              <a:gd name="T37" fmla="*/ 62 h 63"/>
              <a:gd name="T38" fmla="*/ 30 w 62"/>
              <a:gd name="T39" fmla="*/ 63 h 63"/>
              <a:gd name="T40" fmla="*/ 31 w 62"/>
              <a:gd name="T41" fmla="*/ 61 h 63"/>
              <a:gd name="T42" fmla="*/ 31 w 62"/>
              <a:gd name="T43" fmla="*/ 52 h 63"/>
              <a:gd name="T44" fmla="*/ 51 w 62"/>
              <a:gd name="T45" fmla="*/ 3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2" h="63">
                <a:moveTo>
                  <a:pt x="51" y="32"/>
                </a:moveTo>
                <a:cubicBezTo>
                  <a:pt x="61" y="32"/>
                  <a:pt x="61" y="32"/>
                  <a:pt x="61" y="32"/>
                </a:cubicBezTo>
                <a:cubicBezTo>
                  <a:pt x="62" y="31"/>
                  <a:pt x="62" y="31"/>
                  <a:pt x="62" y="31"/>
                </a:cubicBezTo>
                <a:cubicBezTo>
                  <a:pt x="61" y="31"/>
                  <a:pt x="61" y="31"/>
                  <a:pt x="61" y="31"/>
                </a:cubicBezTo>
                <a:cubicBezTo>
                  <a:pt x="51" y="31"/>
                  <a:pt x="51" y="31"/>
                  <a:pt x="51" y="31"/>
                </a:cubicBezTo>
                <a:cubicBezTo>
                  <a:pt x="40" y="31"/>
                  <a:pt x="31" y="22"/>
                  <a:pt x="31" y="11"/>
                </a:cubicBezTo>
                <a:cubicBezTo>
                  <a:pt x="31" y="11"/>
                  <a:pt x="31" y="11"/>
                  <a:pt x="31" y="11"/>
                </a:cubicBezTo>
                <a:cubicBezTo>
                  <a:pt x="31" y="1"/>
                  <a:pt x="31" y="1"/>
                  <a:pt x="31" y="1"/>
                </a:cubicBezTo>
                <a:cubicBezTo>
                  <a:pt x="30" y="0"/>
                  <a:pt x="30" y="0"/>
                  <a:pt x="30" y="0"/>
                </a:cubicBezTo>
                <a:cubicBezTo>
                  <a:pt x="29" y="2"/>
                  <a:pt x="29" y="2"/>
                  <a:pt x="29" y="2"/>
                </a:cubicBezTo>
                <a:cubicBezTo>
                  <a:pt x="29" y="11"/>
                  <a:pt x="29" y="11"/>
                  <a:pt x="29" y="11"/>
                </a:cubicBezTo>
                <a:cubicBezTo>
                  <a:pt x="29" y="22"/>
                  <a:pt x="20" y="30"/>
                  <a:pt x="9" y="30"/>
                </a:cubicBezTo>
                <a:cubicBezTo>
                  <a:pt x="1" y="30"/>
                  <a:pt x="1" y="30"/>
                  <a:pt x="1" y="30"/>
                </a:cubicBezTo>
                <a:cubicBezTo>
                  <a:pt x="0" y="31"/>
                  <a:pt x="0" y="31"/>
                  <a:pt x="0" y="31"/>
                </a:cubicBezTo>
                <a:cubicBezTo>
                  <a:pt x="1" y="32"/>
                  <a:pt x="1" y="32"/>
                  <a:pt x="1" y="32"/>
                </a:cubicBezTo>
                <a:cubicBezTo>
                  <a:pt x="9" y="32"/>
                  <a:pt x="9" y="32"/>
                  <a:pt x="9" y="32"/>
                </a:cubicBezTo>
                <a:cubicBezTo>
                  <a:pt x="20" y="32"/>
                  <a:pt x="29" y="41"/>
                  <a:pt x="29" y="52"/>
                </a:cubicBezTo>
                <a:cubicBezTo>
                  <a:pt x="29" y="52"/>
                  <a:pt x="29" y="52"/>
                  <a:pt x="29" y="52"/>
                </a:cubicBezTo>
                <a:cubicBezTo>
                  <a:pt x="29" y="62"/>
                  <a:pt x="29" y="62"/>
                  <a:pt x="29" y="62"/>
                </a:cubicBezTo>
                <a:cubicBezTo>
                  <a:pt x="30" y="63"/>
                  <a:pt x="30" y="63"/>
                  <a:pt x="30" y="63"/>
                </a:cubicBezTo>
                <a:cubicBezTo>
                  <a:pt x="31" y="61"/>
                  <a:pt x="31" y="61"/>
                  <a:pt x="31" y="61"/>
                </a:cubicBezTo>
                <a:cubicBezTo>
                  <a:pt x="31" y="52"/>
                  <a:pt x="31" y="52"/>
                  <a:pt x="31" y="52"/>
                </a:cubicBezTo>
                <a:cubicBezTo>
                  <a:pt x="31" y="41"/>
                  <a:pt x="40" y="32"/>
                  <a:pt x="51" y="32"/>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AU"/>
          </a:p>
        </p:txBody>
      </p:sp>
      <p:sp>
        <p:nvSpPr>
          <p:cNvPr id="12" name="Freeform 5"/>
          <p:cNvSpPr>
            <a:spLocks/>
          </p:cNvSpPr>
          <p:nvPr userDrawn="1"/>
        </p:nvSpPr>
        <p:spPr bwMode="auto">
          <a:xfrm>
            <a:off x="8918576" y="5616574"/>
            <a:ext cx="215900" cy="219075"/>
          </a:xfrm>
          <a:custGeom>
            <a:avLst/>
            <a:gdLst>
              <a:gd name="T0" fmla="*/ 51 w 62"/>
              <a:gd name="T1" fmla="*/ 32 h 63"/>
              <a:gd name="T2" fmla="*/ 61 w 62"/>
              <a:gd name="T3" fmla="*/ 32 h 63"/>
              <a:gd name="T4" fmla="*/ 62 w 62"/>
              <a:gd name="T5" fmla="*/ 31 h 63"/>
              <a:gd name="T6" fmla="*/ 61 w 62"/>
              <a:gd name="T7" fmla="*/ 31 h 63"/>
              <a:gd name="T8" fmla="*/ 51 w 62"/>
              <a:gd name="T9" fmla="*/ 31 h 63"/>
              <a:gd name="T10" fmla="*/ 31 w 62"/>
              <a:gd name="T11" fmla="*/ 11 h 63"/>
              <a:gd name="T12" fmla="*/ 31 w 62"/>
              <a:gd name="T13" fmla="*/ 11 h 63"/>
              <a:gd name="T14" fmla="*/ 31 w 62"/>
              <a:gd name="T15" fmla="*/ 1 h 63"/>
              <a:gd name="T16" fmla="*/ 30 w 62"/>
              <a:gd name="T17" fmla="*/ 0 h 63"/>
              <a:gd name="T18" fmla="*/ 29 w 62"/>
              <a:gd name="T19" fmla="*/ 2 h 63"/>
              <a:gd name="T20" fmla="*/ 29 w 62"/>
              <a:gd name="T21" fmla="*/ 11 h 63"/>
              <a:gd name="T22" fmla="*/ 9 w 62"/>
              <a:gd name="T23" fmla="*/ 30 h 63"/>
              <a:gd name="T24" fmla="*/ 1 w 62"/>
              <a:gd name="T25" fmla="*/ 30 h 63"/>
              <a:gd name="T26" fmla="*/ 0 w 62"/>
              <a:gd name="T27" fmla="*/ 31 h 63"/>
              <a:gd name="T28" fmla="*/ 1 w 62"/>
              <a:gd name="T29" fmla="*/ 32 h 63"/>
              <a:gd name="T30" fmla="*/ 9 w 62"/>
              <a:gd name="T31" fmla="*/ 32 h 63"/>
              <a:gd name="T32" fmla="*/ 29 w 62"/>
              <a:gd name="T33" fmla="*/ 52 h 63"/>
              <a:gd name="T34" fmla="*/ 29 w 62"/>
              <a:gd name="T35" fmla="*/ 52 h 63"/>
              <a:gd name="T36" fmla="*/ 29 w 62"/>
              <a:gd name="T37" fmla="*/ 62 h 63"/>
              <a:gd name="T38" fmla="*/ 30 w 62"/>
              <a:gd name="T39" fmla="*/ 63 h 63"/>
              <a:gd name="T40" fmla="*/ 31 w 62"/>
              <a:gd name="T41" fmla="*/ 61 h 63"/>
              <a:gd name="T42" fmla="*/ 31 w 62"/>
              <a:gd name="T43" fmla="*/ 52 h 63"/>
              <a:gd name="T44" fmla="*/ 51 w 62"/>
              <a:gd name="T45" fmla="*/ 3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2" h="63">
                <a:moveTo>
                  <a:pt x="51" y="32"/>
                </a:moveTo>
                <a:cubicBezTo>
                  <a:pt x="61" y="32"/>
                  <a:pt x="61" y="32"/>
                  <a:pt x="61" y="32"/>
                </a:cubicBezTo>
                <a:cubicBezTo>
                  <a:pt x="62" y="31"/>
                  <a:pt x="62" y="31"/>
                  <a:pt x="62" y="31"/>
                </a:cubicBezTo>
                <a:cubicBezTo>
                  <a:pt x="61" y="31"/>
                  <a:pt x="61" y="31"/>
                  <a:pt x="61" y="31"/>
                </a:cubicBezTo>
                <a:cubicBezTo>
                  <a:pt x="51" y="31"/>
                  <a:pt x="51" y="31"/>
                  <a:pt x="51" y="31"/>
                </a:cubicBezTo>
                <a:cubicBezTo>
                  <a:pt x="40" y="31"/>
                  <a:pt x="31" y="22"/>
                  <a:pt x="31" y="11"/>
                </a:cubicBezTo>
                <a:cubicBezTo>
                  <a:pt x="31" y="11"/>
                  <a:pt x="31" y="11"/>
                  <a:pt x="31" y="11"/>
                </a:cubicBezTo>
                <a:cubicBezTo>
                  <a:pt x="31" y="1"/>
                  <a:pt x="31" y="1"/>
                  <a:pt x="31" y="1"/>
                </a:cubicBezTo>
                <a:cubicBezTo>
                  <a:pt x="30" y="0"/>
                  <a:pt x="30" y="0"/>
                  <a:pt x="30" y="0"/>
                </a:cubicBezTo>
                <a:cubicBezTo>
                  <a:pt x="29" y="2"/>
                  <a:pt x="29" y="2"/>
                  <a:pt x="29" y="2"/>
                </a:cubicBezTo>
                <a:cubicBezTo>
                  <a:pt x="29" y="11"/>
                  <a:pt x="29" y="11"/>
                  <a:pt x="29" y="11"/>
                </a:cubicBezTo>
                <a:cubicBezTo>
                  <a:pt x="29" y="22"/>
                  <a:pt x="20" y="30"/>
                  <a:pt x="9" y="30"/>
                </a:cubicBezTo>
                <a:cubicBezTo>
                  <a:pt x="1" y="30"/>
                  <a:pt x="1" y="30"/>
                  <a:pt x="1" y="30"/>
                </a:cubicBezTo>
                <a:cubicBezTo>
                  <a:pt x="0" y="31"/>
                  <a:pt x="0" y="31"/>
                  <a:pt x="0" y="31"/>
                </a:cubicBezTo>
                <a:cubicBezTo>
                  <a:pt x="1" y="32"/>
                  <a:pt x="1" y="32"/>
                  <a:pt x="1" y="32"/>
                </a:cubicBezTo>
                <a:cubicBezTo>
                  <a:pt x="9" y="32"/>
                  <a:pt x="9" y="32"/>
                  <a:pt x="9" y="32"/>
                </a:cubicBezTo>
                <a:cubicBezTo>
                  <a:pt x="20" y="32"/>
                  <a:pt x="29" y="41"/>
                  <a:pt x="29" y="52"/>
                </a:cubicBezTo>
                <a:cubicBezTo>
                  <a:pt x="29" y="52"/>
                  <a:pt x="29" y="52"/>
                  <a:pt x="29" y="52"/>
                </a:cubicBezTo>
                <a:cubicBezTo>
                  <a:pt x="29" y="62"/>
                  <a:pt x="29" y="62"/>
                  <a:pt x="29" y="62"/>
                </a:cubicBezTo>
                <a:cubicBezTo>
                  <a:pt x="30" y="63"/>
                  <a:pt x="30" y="63"/>
                  <a:pt x="30" y="63"/>
                </a:cubicBezTo>
                <a:cubicBezTo>
                  <a:pt x="31" y="61"/>
                  <a:pt x="31" y="61"/>
                  <a:pt x="31" y="61"/>
                </a:cubicBezTo>
                <a:cubicBezTo>
                  <a:pt x="31" y="52"/>
                  <a:pt x="31" y="52"/>
                  <a:pt x="31" y="52"/>
                </a:cubicBezTo>
                <a:cubicBezTo>
                  <a:pt x="31" y="41"/>
                  <a:pt x="40" y="32"/>
                  <a:pt x="51" y="32"/>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AU"/>
          </a:p>
        </p:txBody>
      </p:sp>
      <p:sp>
        <p:nvSpPr>
          <p:cNvPr id="13" name="Freeform 5"/>
          <p:cNvSpPr>
            <a:spLocks/>
          </p:cNvSpPr>
          <p:nvPr userDrawn="1"/>
        </p:nvSpPr>
        <p:spPr bwMode="auto">
          <a:xfrm>
            <a:off x="5508626" y="5416549"/>
            <a:ext cx="215900" cy="219075"/>
          </a:xfrm>
          <a:custGeom>
            <a:avLst/>
            <a:gdLst>
              <a:gd name="T0" fmla="*/ 51 w 62"/>
              <a:gd name="T1" fmla="*/ 32 h 63"/>
              <a:gd name="T2" fmla="*/ 61 w 62"/>
              <a:gd name="T3" fmla="*/ 32 h 63"/>
              <a:gd name="T4" fmla="*/ 62 w 62"/>
              <a:gd name="T5" fmla="*/ 31 h 63"/>
              <a:gd name="T6" fmla="*/ 61 w 62"/>
              <a:gd name="T7" fmla="*/ 31 h 63"/>
              <a:gd name="T8" fmla="*/ 51 w 62"/>
              <a:gd name="T9" fmla="*/ 31 h 63"/>
              <a:gd name="T10" fmla="*/ 31 w 62"/>
              <a:gd name="T11" fmla="*/ 11 h 63"/>
              <a:gd name="T12" fmla="*/ 31 w 62"/>
              <a:gd name="T13" fmla="*/ 11 h 63"/>
              <a:gd name="T14" fmla="*/ 31 w 62"/>
              <a:gd name="T15" fmla="*/ 1 h 63"/>
              <a:gd name="T16" fmla="*/ 30 w 62"/>
              <a:gd name="T17" fmla="*/ 0 h 63"/>
              <a:gd name="T18" fmla="*/ 29 w 62"/>
              <a:gd name="T19" fmla="*/ 2 h 63"/>
              <a:gd name="T20" fmla="*/ 29 w 62"/>
              <a:gd name="T21" fmla="*/ 11 h 63"/>
              <a:gd name="T22" fmla="*/ 9 w 62"/>
              <a:gd name="T23" fmla="*/ 30 h 63"/>
              <a:gd name="T24" fmla="*/ 1 w 62"/>
              <a:gd name="T25" fmla="*/ 30 h 63"/>
              <a:gd name="T26" fmla="*/ 0 w 62"/>
              <a:gd name="T27" fmla="*/ 31 h 63"/>
              <a:gd name="T28" fmla="*/ 1 w 62"/>
              <a:gd name="T29" fmla="*/ 32 h 63"/>
              <a:gd name="T30" fmla="*/ 9 w 62"/>
              <a:gd name="T31" fmla="*/ 32 h 63"/>
              <a:gd name="T32" fmla="*/ 29 w 62"/>
              <a:gd name="T33" fmla="*/ 52 h 63"/>
              <a:gd name="T34" fmla="*/ 29 w 62"/>
              <a:gd name="T35" fmla="*/ 52 h 63"/>
              <a:gd name="T36" fmla="*/ 29 w 62"/>
              <a:gd name="T37" fmla="*/ 62 h 63"/>
              <a:gd name="T38" fmla="*/ 30 w 62"/>
              <a:gd name="T39" fmla="*/ 63 h 63"/>
              <a:gd name="T40" fmla="*/ 31 w 62"/>
              <a:gd name="T41" fmla="*/ 61 h 63"/>
              <a:gd name="T42" fmla="*/ 31 w 62"/>
              <a:gd name="T43" fmla="*/ 52 h 63"/>
              <a:gd name="T44" fmla="*/ 51 w 62"/>
              <a:gd name="T45" fmla="*/ 3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2" h="63">
                <a:moveTo>
                  <a:pt x="51" y="32"/>
                </a:moveTo>
                <a:cubicBezTo>
                  <a:pt x="61" y="32"/>
                  <a:pt x="61" y="32"/>
                  <a:pt x="61" y="32"/>
                </a:cubicBezTo>
                <a:cubicBezTo>
                  <a:pt x="62" y="31"/>
                  <a:pt x="62" y="31"/>
                  <a:pt x="62" y="31"/>
                </a:cubicBezTo>
                <a:cubicBezTo>
                  <a:pt x="61" y="31"/>
                  <a:pt x="61" y="31"/>
                  <a:pt x="61" y="31"/>
                </a:cubicBezTo>
                <a:cubicBezTo>
                  <a:pt x="51" y="31"/>
                  <a:pt x="51" y="31"/>
                  <a:pt x="51" y="31"/>
                </a:cubicBezTo>
                <a:cubicBezTo>
                  <a:pt x="40" y="31"/>
                  <a:pt x="31" y="22"/>
                  <a:pt x="31" y="11"/>
                </a:cubicBezTo>
                <a:cubicBezTo>
                  <a:pt x="31" y="11"/>
                  <a:pt x="31" y="11"/>
                  <a:pt x="31" y="11"/>
                </a:cubicBezTo>
                <a:cubicBezTo>
                  <a:pt x="31" y="1"/>
                  <a:pt x="31" y="1"/>
                  <a:pt x="31" y="1"/>
                </a:cubicBezTo>
                <a:cubicBezTo>
                  <a:pt x="30" y="0"/>
                  <a:pt x="30" y="0"/>
                  <a:pt x="30" y="0"/>
                </a:cubicBezTo>
                <a:cubicBezTo>
                  <a:pt x="29" y="2"/>
                  <a:pt x="29" y="2"/>
                  <a:pt x="29" y="2"/>
                </a:cubicBezTo>
                <a:cubicBezTo>
                  <a:pt x="29" y="11"/>
                  <a:pt x="29" y="11"/>
                  <a:pt x="29" y="11"/>
                </a:cubicBezTo>
                <a:cubicBezTo>
                  <a:pt x="29" y="22"/>
                  <a:pt x="20" y="30"/>
                  <a:pt x="9" y="30"/>
                </a:cubicBezTo>
                <a:cubicBezTo>
                  <a:pt x="1" y="30"/>
                  <a:pt x="1" y="30"/>
                  <a:pt x="1" y="30"/>
                </a:cubicBezTo>
                <a:cubicBezTo>
                  <a:pt x="0" y="31"/>
                  <a:pt x="0" y="31"/>
                  <a:pt x="0" y="31"/>
                </a:cubicBezTo>
                <a:cubicBezTo>
                  <a:pt x="1" y="32"/>
                  <a:pt x="1" y="32"/>
                  <a:pt x="1" y="32"/>
                </a:cubicBezTo>
                <a:cubicBezTo>
                  <a:pt x="9" y="32"/>
                  <a:pt x="9" y="32"/>
                  <a:pt x="9" y="32"/>
                </a:cubicBezTo>
                <a:cubicBezTo>
                  <a:pt x="20" y="32"/>
                  <a:pt x="29" y="41"/>
                  <a:pt x="29" y="52"/>
                </a:cubicBezTo>
                <a:cubicBezTo>
                  <a:pt x="29" y="52"/>
                  <a:pt x="29" y="52"/>
                  <a:pt x="29" y="52"/>
                </a:cubicBezTo>
                <a:cubicBezTo>
                  <a:pt x="29" y="62"/>
                  <a:pt x="29" y="62"/>
                  <a:pt x="29" y="62"/>
                </a:cubicBezTo>
                <a:cubicBezTo>
                  <a:pt x="30" y="63"/>
                  <a:pt x="30" y="63"/>
                  <a:pt x="30" y="63"/>
                </a:cubicBezTo>
                <a:cubicBezTo>
                  <a:pt x="31" y="61"/>
                  <a:pt x="31" y="61"/>
                  <a:pt x="31" y="61"/>
                </a:cubicBezTo>
                <a:cubicBezTo>
                  <a:pt x="31" y="52"/>
                  <a:pt x="31" y="52"/>
                  <a:pt x="31" y="52"/>
                </a:cubicBezTo>
                <a:cubicBezTo>
                  <a:pt x="31" y="41"/>
                  <a:pt x="40" y="32"/>
                  <a:pt x="51" y="32"/>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32498395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FI and Pathways Brands">
    <p:spTree>
      <p:nvGrpSpPr>
        <p:cNvPr id="1" name=""/>
        <p:cNvGrpSpPr/>
        <p:nvPr/>
      </p:nvGrpSpPr>
      <p:grpSpPr>
        <a:xfrm>
          <a:off x="0" y="0"/>
          <a:ext cx="0" cy="0"/>
          <a:chOff x="0" y="0"/>
          <a:chExt cx="0" cy="0"/>
        </a:xfrm>
      </p:grpSpPr>
      <p:sp>
        <p:nvSpPr>
          <p:cNvPr id="15" name="Rectangle: Rounded Corners 11"/>
          <p:cNvSpPr/>
          <p:nvPr userDrawn="1"/>
        </p:nvSpPr>
        <p:spPr>
          <a:xfrm>
            <a:off x="5647173" y="-4144"/>
            <a:ext cx="5046899" cy="714975"/>
          </a:xfrm>
          <a:custGeom>
            <a:avLst/>
            <a:gdLst>
              <a:gd name="connsiteX0" fmla="*/ 0 w 1321365"/>
              <a:gd name="connsiteY0" fmla="*/ 282390 h 1001169"/>
              <a:gd name="connsiteX1" fmla="*/ 282390 w 1321365"/>
              <a:gd name="connsiteY1" fmla="*/ 0 h 1001169"/>
              <a:gd name="connsiteX2" fmla="*/ 1038975 w 1321365"/>
              <a:gd name="connsiteY2" fmla="*/ 0 h 1001169"/>
              <a:gd name="connsiteX3" fmla="*/ 1321365 w 1321365"/>
              <a:gd name="connsiteY3" fmla="*/ 282390 h 1001169"/>
              <a:gd name="connsiteX4" fmla="*/ 1321365 w 1321365"/>
              <a:gd name="connsiteY4" fmla="*/ 718779 h 1001169"/>
              <a:gd name="connsiteX5" fmla="*/ 1038975 w 1321365"/>
              <a:gd name="connsiteY5" fmla="*/ 1001169 h 1001169"/>
              <a:gd name="connsiteX6" fmla="*/ 282390 w 1321365"/>
              <a:gd name="connsiteY6" fmla="*/ 1001169 h 1001169"/>
              <a:gd name="connsiteX7" fmla="*/ 0 w 1321365"/>
              <a:gd name="connsiteY7" fmla="*/ 718779 h 1001169"/>
              <a:gd name="connsiteX8" fmla="*/ 0 w 1321365"/>
              <a:gd name="connsiteY8" fmla="*/ 282390 h 1001169"/>
              <a:gd name="connsiteX0" fmla="*/ 0 w 1321365"/>
              <a:gd name="connsiteY0" fmla="*/ 282390 h 1001169"/>
              <a:gd name="connsiteX1" fmla="*/ 282390 w 1321365"/>
              <a:gd name="connsiteY1" fmla="*/ 0 h 1001169"/>
              <a:gd name="connsiteX2" fmla="*/ 1038975 w 1321365"/>
              <a:gd name="connsiteY2" fmla="*/ 0 h 1001169"/>
              <a:gd name="connsiteX3" fmla="*/ 1321365 w 1321365"/>
              <a:gd name="connsiteY3" fmla="*/ 282390 h 1001169"/>
              <a:gd name="connsiteX4" fmla="*/ 1321365 w 1321365"/>
              <a:gd name="connsiteY4" fmla="*/ 718779 h 1001169"/>
              <a:gd name="connsiteX5" fmla="*/ 1038975 w 1321365"/>
              <a:gd name="connsiteY5" fmla="*/ 1001169 h 1001169"/>
              <a:gd name="connsiteX6" fmla="*/ 282390 w 1321365"/>
              <a:gd name="connsiteY6" fmla="*/ 1001169 h 1001169"/>
              <a:gd name="connsiteX7" fmla="*/ 0 w 1321365"/>
              <a:gd name="connsiteY7" fmla="*/ 718779 h 1001169"/>
              <a:gd name="connsiteX8" fmla="*/ 0 w 1321365"/>
              <a:gd name="connsiteY8" fmla="*/ 282390 h 1001169"/>
              <a:gd name="connsiteX0" fmla="*/ 0 w 1321365"/>
              <a:gd name="connsiteY0" fmla="*/ 282390 h 1001169"/>
              <a:gd name="connsiteX1" fmla="*/ 1038975 w 1321365"/>
              <a:gd name="connsiteY1" fmla="*/ 0 h 1001169"/>
              <a:gd name="connsiteX2" fmla="*/ 1321365 w 1321365"/>
              <a:gd name="connsiteY2" fmla="*/ 282390 h 1001169"/>
              <a:gd name="connsiteX3" fmla="*/ 1321365 w 1321365"/>
              <a:gd name="connsiteY3" fmla="*/ 718779 h 1001169"/>
              <a:gd name="connsiteX4" fmla="*/ 1038975 w 1321365"/>
              <a:gd name="connsiteY4" fmla="*/ 1001169 h 1001169"/>
              <a:gd name="connsiteX5" fmla="*/ 282390 w 1321365"/>
              <a:gd name="connsiteY5" fmla="*/ 1001169 h 1001169"/>
              <a:gd name="connsiteX6" fmla="*/ 0 w 1321365"/>
              <a:gd name="connsiteY6" fmla="*/ 718779 h 1001169"/>
              <a:gd name="connsiteX7" fmla="*/ 0 w 1321365"/>
              <a:gd name="connsiteY7" fmla="*/ 282390 h 1001169"/>
              <a:gd name="connsiteX0" fmla="*/ 0 w 1321365"/>
              <a:gd name="connsiteY0" fmla="*/ 282390 h 1001169"/>
              <a:gd name="connsiteX1" fmla="*/ 1038975 w 1321365"/>
              <a:gd name="connsiteY1" fmla="*/ 0 h 1001169"/>
              <a:gd name="connsiteX2" fmla="*/ 1321365 w 1321365"/>
              <a:gd name="connsiteY2" fmla="*/ 282390 h 1001169"/>
              <a:gd name="connsiteX3" fmla="*/ 1038975 w 1321365"/>
              <a:gd name="connsiteY3" fmla="*/ 1001169 h 1001169"/>
              <a:gd name="connsiteX4" fmla="*/ 282390 w 1321365"/>
              <a:gd name="connsiteY4" fmla="*/ 1001169 h 1001169"/>
              <a:gd name="connsiteX5" fmla="*/ 0 w 1321365"/>
              <a:gd name="connsiteY5" fmla="*/ 718779 h 1001169"/>
              <a:gd name="connsiteX6" fmla="*/ 0 w 1321365"/>
              <a:gd name="connsiteY6" fmla="*/ 282390 h 1001169"/>
              <a:gd name="connsiteX0" fmla="*/ 0 w 1151883"/>
              <a:gd name="connsiteY0" fmla="*/ 282390 h 1001169"/>
              <a:gd name="connsiteX1" fmla="*/ 1038975 w 1151883"/>
              <a:gd name="connsiteY1" fmla="*/ 0 h 1001169"/>
              <a:gd name="connsiteX2" fmla="*/ 1038975 w 1151883"/>
              <a:gd name="connsiteY2" fmla="*/ 1001169 h 1001169"/>
              <a:gd name="connsiteX3" fmla="*/ 282390 w 1151883"/>
              <a:gd name="connsiteY3" fmla="*/ 1001169 h 1001169"/>
              <a:gd name="connsiteX4" fmla="*/ 0 w 1151883"/>
              <a:gd name="connsiteY4" fmla="*/ 718779 h 1001169"/>
              <a:gd name="connsiteX5" fmla="*/ 0 w 1151883"/>
              <a:gd name="connsiteY5" fmla="*/ 282390 h 1001169"/>
              <a:gd name="connsiteX0" fmla="*/ 0 w 1151883"/>
              <a:gd name="connsiteY0" fmla="*/ 282390 h 1001169"/>
              <a:gd name="connsiteX1" fmla="*/ 1038975 w 1151883"/>
              <a:gd name="connsiteY1" fmla="*/ 0 h 1001169"/>
              <a:gd name="connsiteX2" fmla="*/ 1038975 w 1151883"/>
              <a:gd name="connsiteY2" fmla="*/ 1001169 h 1001169"/>
              <a:gd name="connsiteX3" fmla="*/ 282390 w 1151883"/>
              <a:gd name="connsiteY3" fmla="*/ 1001169 h 1001169"/>
              <a:gd name="connsiteX4" fmla="*/ 0 w 1151883"/>
              <a:gd name="connsiteY4" fmla="*/ 718779 h 1001169"/>
              <a:gd name="connsiteX5" fmla="*/ 0 w 1151883"/>
              <a:gd name="connsiteY5" fmla="*/ 282390 h 1001169"/>
              <a:gd name="connsiteX0" fmla="*/ 0 w 1132775"/>
              <a:gd name="connsiteY0" fmla="*/ 51072 h 769851"/>
              <a:gd name="connsiteX1" fmla="*/ 1001652 w 1132775"/>
              <a:gd name="connsiteY1" fmla="*/ 59797 h 769851"/>
              <a:gd name="connsiteX2" fmla="*/ 1038975 w 1132775"/>
              <a:gd name="connsiteY2" fmla="*/ 769851 h 769851"/>
              <a:gd name="connsiteX3" fmla="*/ 282390 w 1132775"/>
              <a:gd name="connsiteY3" fmla="*/ 769851 h 769851"/>
              <a:gd name="connsiteX4" fmla="*/ 0 w 1132775"/>
              <a:gd name="connsiteY4" fmla="*/ 487461 h 769851"/>
              <a:gd name="connsiteX5" fmla="*/ 0 w 1132775"/>
              <a:gd name="connsiteY5" fmla="*/ 51072 h 769851"/>
              <a:gd name="connsiteX0" fmla="*/ 0 w 1132775"/>
              <a:gd name="connsiteY0" fmla="*/ 3561 h 722340"/>
              <a:gd name="connsiteX1" fmla="*/ 1001652 w 1132775"/>
              <a:gd name="connsiteY1" fmla="*/ 12286 h 722340"/>
              <a:gd name="connsiteX2" fmla="*/ 1038975 w 1132775"/>
              <a:gd name="connsiteY2" fmla="*/ 722340 h 722340"/>
              <a:gd name="connsiteX3" fmla="*/ 282390 w 1132775"/>
              <a:gd name="connsiteY3" fmla="*/ 722340 h 722340"/>
              <a:gd name="connsiteX4" fmla="*/ 0 w 1132775"/>
              <a:gd name="connsiteY4" fmla="*/ 439950 h 722340"/>
              <a:gd name="connsiteX5" fmla="*/ 0 w 1132775"/>
              <a:gd name="connsiteY5" fmla="*/ 3561 h 722340"/>
              <a:gd name="connsiteX0" fmla="*/ 0 w 1135156"/>
              <a:gd name="connsiteY0" fmla="*/ 5354 h 714608"/>
              <a:gd name="connsiteX1" fmla="*/ 1004033 w 1135156"/>
              <a:gd name="connsiteY1" fmla="*/ 4554 h 714608"/>
              <a:gd name="connsiteX2" fmla="*/ 1041356 w 1135156"/>
              <a:gd name="connsiteY2" fmla="*/ 714608 h 714608"/>
              <a:gd name="connsiteX3" fmla="*/ 284771 w 1135156"/>
              <a:gd name="connsiteY3" fmla="*/ 714608 h 714608"/>
              <a:gd name="connsiteX4" fmla="*/ 2381 w 1135156"/>
              <a:gd name="connsiteY4" fmla="*/ 432218 h 714608"/>
              <a:gd name="connsiteX5" fmla="*/ 0 w 1135156"/>
              <a:gd name="connsiteY5" fmla="*/ 5354 h 714608"/>
              <a:gd name="connsiteX0" fmla="*/ 230 w 1133005"/>
              <a:gd name="connsiteY0" fmla="*/ 4279 h 718296"/>
              <a:gd name="connsiteX1" fmla="*/ 1001882 w 1133005"/>
              <a:gd name="connsiteY1" fmla="*/ 8242 h 718296"/>
              <a:gd name="connsiteX2" fmla="*/ 1039205 w 1133005"/>
              <a:gd name="connsiteY2" fmla="*/ 718296 h 718296"/>
              <a:gd name="connsiteX3" fmla="*/ 282620 w 1133005"/>
              <a:gd name="connsiteY3" fmla="*/ 718296 h 718296"/>
              <a:gd name="connsiteX4" fmla="*/ 230 w 1133005"/>
              <a:gd name="connsiteY4" fmla="*/ 435906 h 718296"/>
              <a:gd name="connsiteX5" fmla="*/ 230 w 1133005"/>
              <a:gd name="connsiteY5" fmla="*/ 4279 h 718296"/>
              <a:gd name="connsiteX0" fmla="*/ 230 w 1133005"/>
              <a:gd name="connsiteY0" fmla="*/ 1286 h 715303"/>
              <a:gd name="connsiteX1" fmla="*/ 1001882 w 1133005"/>
              <a:gd name="connsiteY1" fmla="*/ 5249 h 715303"/>
              <a:gd name="connsiteX2" fmla="*/ 1039205 w 1133005"/>
              <a:gd name="connsiteY2" fmla="*/ 715303 h 715303"/>
              <a:gd name="connsiteX3" fmla="*/ 282620 w 1133005"/>
              <a:gd name="connsiteY3" fmla="*/ 715303 h 715303"/>
              <a:gd name="connsiteX4" fmla="*/ 230 w 1133005"/>
              <a:gd name="connsiteY4" fmla="*/ 432913 h 715303"/>
              <a:gd name="connsiteX5" fmla="*/ 230 w 1133005"/>
              <a:gd name="connsiteY5" fmla="*/ 1286 h 715303"/>
              <a:gd name="connsiteX0" fmla="*/ 230 w 1137551"/>
              <a:gd name="connsiteY0" fmla="*/ 1622 h 715639"/>
              <a:gd name="connsiteX1" fmla="*/ 1011407 w 1137551"/>
              <a:gd name="connsiteY1" fmla="*/ 3204 h 715639"/>
              <a:gd name="connsiteX2" fmla="*/ 1039205 w 1137551"/>
              <a:gd name="connsiteY2" fmla="*/ 715639 h 715639"/>
              <a:gd name="connsiteX3" fmla="*/ 282620 w 1137551"/>
              <a:gd name="connsiteY3" fmla="*/ 715639 h 715639"/>
              <a:gd name="connsiteX4" fmla="*/ 230 w 1137551"/>
              <a:gd name="connsiteY4" fmla="*/ 433249 h 715639"/>
              <a:gd name="connsiteX5" fmla="*/ 230 w 1137551"/>
              <a:gd name="connsiteY5" fmla="*/ 1622 h 715639"/>
              <a:gd name="connsiteX0" fmla="*/ 230 w 1088730"/>
              <a:gd name="connsiteY0" fmla="*/ 1622 h 715639"/>
              <a:gd name="connsiteX1" fmla="*/ 1011407 w 1088730"/>
              <a:gd name="connsiteY1" fmla="*/ 3204 h 715639"/>
              <a:gd name="connsiteX2" fmla="*/ 1039205 w 1088730"/>
              <a:gd name="connsiteY2" fmla="*/ 715639 h 715639"/>
              <a:gd name="connsiteX3" fmla="*/ 282620 w 1088730"/>
              <a:gd name="connsiteY3" fmla="*/ 715639 h 715639"/>
              <a:gd name="connsiteX4" fmla="*/ 230 w 1088730"/>
              <a:gd name="connsiteY4" fmla="*/ 433249 h 715639"/>
              <a:gd name="connsiteX5" fmla="*/ 230 w 1088730"/>
              <a:gd name="connsiteY5" fmla="*/ 1622 h 715639"/>
              <a:gd name="connsiteX0" fmla="*/ 230 w 1068496"/>
              <a:gd name="connsiteY0" fmla="*/ 1622 h 715639"/>
              <a:gd name="connsiteX1" fmla="*/ 1011407 w 1068496"/>
              <a:gd name="connsiteY1" fmla="*/ 3204 h 715639"/>
              <a:gd name="connsiteX2" fmla="*/ 1013012 w 1068496"/>
              <a:gd name="connsiteY2" fmla="*/ 715639 h 715639"/>
              <a:gd name="connsiteX3" fmla="*/ 282620 w 1068496"/>
              <a:gd name="connsiteY3" fmla="*/ 715639 h 715639"/>
              <a:gd name="connsiteX4" fmla="*/ 230 w 1068496"/>
              <a:gd name="connsiteY4" fmla="*/ 433249 h 715639"/>
              <a:gd name="connsiteX5" fmla="*/ 230 w 1068496"/>
              <a:gd name="connsiteY5" fmla="*/ 1622 h 715639"/>
              <a:gd name="connsiteX0" fmla="*/ 230 w 1013653"/>
              <a:gd name="connsiteY0" fmla="*/ 1622 h 715639"/>
              <a:gd name="connsiteX1" fmla="*/ 1011407 w 1013653"/>
              <a:gd name="connsiteY1" fmla="*/ 3204 h 715639"/>
              <a:gd name="connsiteX2" fmla="*/ 1013012 w 1013653"/>
              <a:gd name="connsiteY2" fmla="*/ 715639 h 715639"/>
              <a:gd name="connsiteX3" fmla="*/ 282620 w 1013653"/>
              <a:gd name="connsiteY3" fmla="*/ 715639 h 715639"/>
              <a:gd name="connsiteX4" fmla="*/ 230 w 1013653"/>
              <a:gd name="connsiteY4" fmla="*/ 433249 h 715639"/>
              <a:gd name="connsiteX5" fmla="*/ 230 w 1013653"/>
              <a:gd name="connsiteY5" fmla="*/ 1622 h 715639"/>
              <a:gd name="connsiteX0" fmla="*/ 230 w 1013012"/>
              <a:gd name="connsiteY0" fmla="*/ 1622 h 715639"/>
              <a:gd name="connsiteX1" fmla="*/ 1011407 w 1013012"/>
              <a:gd name="connsiteY1" fmla="*/ 3204 h 715639"/>
              <a:gd name="connsiteX2" fmla="*/ 1013012 w 1013012"/>
              <a:gd name="connsiteY2" fmla="*/ 715639 h 715639"/>
              <a:gd name="connsiteX3" fmla="*/ 282620 w 1013012"/>
              <a:gd name="connsiteY3" fmla="*/ 715639 h 715639"/>
              <a:gd name="connsiteX4" fmla="*/ 230 w 1013012"/>
              <a:gd name="connsiteY4" fmla="*/ 433249 h 715639"/>
              <a:gd name="connsiteX5" fmla="*/ 230 w 1013012"/>
              <a:gd name="connsiteY5" fmla="*/ 1622 h 715639"/>
              <a:gd name="connsiteX0" fmla="*/ 230 w 1013012"/>
              <a:gd name="connsiteY0" fmla="*/ 0 h 714017"/>
              <a:gd name="connsiteX1" fmla="*/ 1011407 w 1013012"/>
              <a:gd name="connsiteY1" fmla="*/ 1582 h 714017"/>
              <a:gd name="connsiteX2" fmla="*/ 1013012 w 1013012"/>
              <a:gd name="connsiteY2" fmla="*/ 714017 h 714017"/>
              <a:gd name="connsiteX3" fmla="*/ 282620 w 1013012"/>
              <a:gd name="connsiteY3" fmla="*/ 714017 h 714017"/>
              <a:gd name="connsiteX4" fmla="*/ 230 w 1013012"/>
              <a:gd name="connsiteY4" fmla="*/ 431627 h 714017"/>
              <a:gd name="connsiteX5" fmla="*/ 230 w 1013012"/>
              <a:gd name="connsiteY5" fmla="*/ 0 h 714017"/>
              <a:gd name="connsiteX0" fmla="*/ 230 w 1013012"/>
              <a:gd name="connsiteY0" fmla="*/ 0 h 714017"/>
              <a:gd name="connsiteX1" fmla="*/ 1011407 w 1013012"/>
              <a:gd name="connsiteY1" fmla="*/ 1582 h 714017"/>
              <a:gd name="connsiteX2" fmla="*/ 1013012 w 1013012"/>
              <a:gd name="connsiteY2" fmla="*/ 714017 h 714017"/>
              <a:gd name="connsiteX3" fmla="*/ 282620 w 1013012"/>
              <a:gd name="connsiteY3" fmla="*/ 714017 h 714017"/>
              <a:gd name="connsiteX4" fmla="*/ 230 w 1013012"/>
              <a:gd name="connsiteY4" fmla="*/ 431627 h 714017"/>
              <a:gd name="connsiteX5" fmla="*/ 230 w 1013012"/>
              <a:gd name="connsiteY5" fmla="*/ 0 h 714017"/>
              <a:gd name="connsiteX0" fmla="*/ 230 w 1013012"/>
              <a:gd name="connsiteY0" fmla="*/ 0 h 714017"/>
              <a:gd name="connsiteX1" fmla="*/ 1011407 w 1013012"/>
              <a:gd name="connsiteY1" fmla="*/ 1582 h 714017"/>
              <a:gd name="connsiteX2" fmla="*/ 1013012 w 1013012"/>
              <a:gd name="connsiteY2" fmla="*/ 714017 h 714017"/>
              <a:gd name="connsiteX3" fmla="*/ 282620 w 1013012"/>
              <a:gd name="connsiteY3" fmla="*/ 714017 h 714017"/>
              <a:gd name="connsiteX4" fmla="*/ 230 w 1013012"/>
              <a:gd name="connsiteY4" fmla="*/ 431627 h 714017"/>
              <a:gd name="connsiteX5" fmla="*/ 230 w 1013012"/>
              <a:gd name="connsiteY5" fmla="*/ 0 h 714017"/>
              <a:gd name="connsiteX0" fmla="*/ 230 w 1013012"/>
              <a:gd name="connsiteY0" fmla="*/ 0 h 714017"/>
              <a:gd name="connsiteX1" fmla="*/ 1011407 w 1013012"/>
              <a:gd name="connsiteY1" fmla="*/ 1582 h 714017"/>
              <a:gd name="connsiteX2" fmla="*/ 1013012 w 1013012"/>
              <a:gd name="connsiteY2" fmla="*/ 714017 h 714017"/>
              <a:gd name="connsiteX3" fmla="*/ 282620 w 1013012"/>
              <a:gd name="connsiteY3" fmla="*/ 714017 h 714017"/>
              <a:gd name="connsiteX4" fmla="*/ 230 w 1013012"/>
              <a:gd name="connsiteY4" fmla="*/ 431627 h 714017"/>
              <a:gd name="connsiteX5" fmla="*/ 230 w 1013012"/>
              <a:gd name="connsiteY5" fmla="*/ 0 h 714017"/>
              <a:gd name="connsiteX0" fmla="*/ 230 w 1013012"/>
              <a:gd name="connsiteY0" fmla="*/ 0 h 714017"/>
              <a:gd name="connsiteX1" fmla="*/ 1011407 w 1013012"/>
              <a:gd name="connsiteY1" fmla="*/ 1582 h 714017"/>
              <a:gd name="connsiteX2" fmla="*/ 1013012 w 1013012"/>
              <a:gd name="connsiteY2" fmla="*/ 714017 h 714017"/>
              <a:gd name="connsiteX3" fmla="*/ 282620 w 1013012"/>
              <a:gd name="connsiteY3" fmla="*/ 714017 h 714017"/>
              <a:gd name="connsiteX4" fmla="*/ 230 w 1013012"/>
              <a:gd name="connsiteY4" fmla="*/ 431627 h 714017"/>
              <a:gd name="connsiteX5" fmla="*/ 230 w 1013012"/>
              <a:gd name="connsiteY5" fmla="*/ 0 h 714017"/>
              <a:gd name="connsiteX0" fmla="*/ 230 w 1013012"/>
              <a:gd name="connsiteY0" fmla="*/ 0 h 714017"/>
              <a:gd name="connsiteX1" fmla="*/ 1011407 w 1013012"/>
              <a:gd name="connsiteY1" fmla="*/ 1582 h 714017"/>
              <a:gd name="connsiteX2" fmla="*/ 1013012 w 1013012"/>
              <a:gd name="connsiteY2" fmla="*/ 714017 h 714017"/>
              <a:gd name="connsiteX3" fmla="*/ 282620 w 1013012"/>
              <a:gd name="connsiteY3" fmla="*/ 714017 h 714017"/>
              <a:gd name="connsiteX4" fmla="*/ 230 w 1013012"/>
              <a:gd name="connsiteY4" fmla="*/ 431627 h 714017"/>
              <a:gd name="connsiteX5" fmla="*/ 230 w 1013012"/>
              <a:gd name="connsiteY5" fmla="*/ 0 h 714017"/>
              <a:gd name="connsiteX0" fmla="*/ 2487 w 1012888"/>
              <a:gd name="connsiteY0" fmla="*/ 799 h 712435"/>
              <a:gd name="connsiteX1" fmla="*/ 1011283 w 1012888"/>
              <a:gd name="connsiteY1" fmla="*/ 0 h 712435"/>
              <a:gd name="connsiteX2" fmla="*/ 1012888 w 1012888"/>
              <a:gd name="connsiteY2" fmla="*/ 712435 h 712435"/>
              <a:gd name="connsiteX3" fmla="*/ 282496 w 1012888"/>
              <a:gd name="connsiteY3" fmla="*/ 712435 h 712435"/>
              <a:gd name="connsiteX4" fmla="*/ 106 w 1012888"/>
              <a:gd name="connsiteY4" fmla="*/ 430045 h 712435"/>
              <a:gd name="connsiteX5" fmla="*/ 2487 w 1012888"/>
              <a:gd name="connsiteY5" fmla="*/ 799 h 712435"/>
              <a:gd name="connsiteX0" fmla="*/ 2487 w 1012888"/>
              <a:gd name="connsiteY0" fmla="*/ 799 h 712435"/>
              <a:gd name="connsiteX1" fmla="*/ 1011283 w 1012888"/>
              <a:gd name="connsiteY1" fmla="*/ 0 h 712435"/>
              <a:gd name="connsiteX2" fmla="*/ 1012888 w 1012888"/>
              <a:gd name="connsiteY2" fmla="*/ 712435 h 712435"/>
              <a:gd name="connsiteX3" fmla="*/ 282496 w 1012888"/>
              <a:gd name="connsiteY3" fmla="*/ 712435 h 712435"/>
              <a:gd name="connsiteX4" fmla="*/ 106 w 1012888"/>
              <a:gd name="connsiteY4" fmla="*/ 430045 h 712435"/>
              <a:gd name="connsiteX5" fmla="*/ 2487 w 1012888"/>
              <a:gd name="connsiteY5" fmla="*/ 799 h 712435"/>
              <a:gd name="connsiteX0" fmla="*/ 229 w 1013011"/>
              <a:gd name="connsiteY0" fmla="*/ 799 h 712435"/>
              <a:gd name="connsiteX1" fmla="*/ 1011406 w 1013011"/>
              <a:gd name="connsiteY1" fmla="*/ 0 h 712435"/>
              <a:gd name="connsiteX2" fmla="*/ 1013011 w 1013011"/>
              <a:gd name="connsiteY2" fmla="*/ 712435 h 712435"/>
              <a:gd name="connsiteX3" fmla="*/ 282619 w 1013011"/>
              <a:gd name="connsiteY3" fmla="*/ 712435 h 712435"/>
              <a:gd name="connsiteX4" fmla="*/ 229 w 1013011"/>
              <a:gd name="connsiteY4" fmla="*/ 430045 h 712435"/>
              <a:gd name="connsiteX5" fmla="*/ 229 w 1013011"/>
              <a:gd name="connsiteY5" fmla="*/ 799 h 712435"/>
              <a:gd name="connsiteX0" fmla="*/ 229 w 1013011"/>
              <a:gd name="connsiteY0" fmla="*/ 799 h 712435"/>
              <a:gd name="connsiteX1" fmla="*/ 1011406 w 1013011"/>
              <a:gd name="connsiteY1" fmla="*/ 0 h 712435"/>
              <a:gd name="connsiteX2" fmla="*/ 1013011 w 1013011"/>
              <a:gd name="connsiteY2" fmla="*/ 712435 h 712435"/>
              <a:gd name="connsiteX3" fmla="*/ 282619 w 1013011"/>
              <a:gd name="connsiteY3" fmla="*/ 712435 h 712435"/>
              <a:gd name="connsiteX4" fmla="*/ 229 w 1013011"/>
              <a:gd name="connsiteY4" fmla="*/ 340541 h 712435"/>
              <a:gd name="connsiteX5" fmla="*/ 229 w 1013011"/>
              <a:gd name="connsiteY5" fmla="*/ 799 h 712435"/>
              <a:gd name="connsiteX0" fmla="*/ 229 w 1013011"/>
              <a:gd name="connsiteY0" fmla="*/ 799 h 712435"/>
              <a:gd name="connsiteX1" fmla="*/ 1011406 w 1013011"/>
              <a:gd name="connsiteY1" fmla="*/ 0 h 712435"/>
              <a:gd name="connsiteX2" fmla="*/ 1013011 w 1013011"/>
              <a:gd name="connsiteY2" fmla="*/ 712435 h 712435"/>
              <a:gd name="connsiteX3" fmla="*/ 180380 w 1013011"/>
              <a:gd name="connsiteY3" fmla="*/ 710016 h 712435"/>
              <a:gd name="connsiteX4" fmla="*/ 229 w 1013011"/>
              <a:gd name="connsiteY4" fmla="*/ 340541 h 712435"/>
              <a:gd name="connsiteX5" fmla="*/ 229 w 1013011"/>
              <a:gd name="connsiteY5" fmla="*/ 799 h 712435"/>
              <a:gd name="connsiteX0" fmla="*/ 830 w 1013612"/>
              <a:gd name="connsiteY0" fmla="*/ 799 h 714349"/>
              <a:gd name="connsiteX1" fmla="*/ 1012007 w 1013612"/>
              <a:gd name="connsiteY1" fmla="*/ 0 h 714349"/>
              <a:gd name="connsiteX2" fmla="*/ 1013612 w 1013612"/>
              <a:gd name="connsiteY2" fmla="*/ 712435 h 714349"/>
              <a:gd name="connsiteX3" fmla="*/ 136815 w 1013612"/>
              <a:gd name="connsiteY3" fmla="*/ 714349 h 714349"/>
              <a:gd name="connsiteX4" fmla="*/ 830 w 1013612"/>
              <a:gd name="connsiteY4" fmla="*/ 340541 h 714349"/>
              <a:gd name="connsiteX5" fmla="*/ 830 w 1013612"/>
              <a:gd name="connsiteY5" fmla="*/ 799 h 714349"/>
              <a:gd name="connsiteX0" fmla="*/ 230 w 1013012"/>
              <a:gd name="connsiteY0" fmla="*/ 799 h 714349"/>
              <a:gd name="connsiteX1" fmla="*/ 1011407 w 1013012"/>
              <a:gd name="connsiteY1" fmla="*/ 0 h 714349"/>
              <a:gd name="connsiteX2" fmla="*/ 1013012 w 1013012"/>
              <a:gd name="connsiteY2" fmla="*/ 712435 h 714349"/>
              <a:gd name="connsiteX3" fmla="*/ 136215 w 1013012"/>
              <a:gd name="connsiteY3" fmla="*/ 714349 h 714349"/>
              <a:gd name="connsiteX4" fmla="*/ 230 w 1013012"/>
              <a:gd name="connsiteY4" fmla="*/ 340541 h 714349"/>
              <a:gd name="connsiteX5" fmla="*/ 230 w 1013012"/>
              <a:gd name="connsiteY5" fmla="*/ 799 h 714349"/>
              <a:gd name="connsiteX0" fmla="*/ 230 w 1013012"/>
              <a:gd name="connsiteY0" fmla="*/ 799 h 716270"/>
              <a:gd name="connsiteX1" fmla="*/ 1011407 w 1013012"/>
              <a:gd name="connsiteY1" fmla="*/ 0 h 716270"/>
              <a:gd name="connsiteX2" fmla="*/ 1013012 w 1013012"/>
              <a:gd name="connsiteY2" fmla="*/ 712435 h 716270"/>
              <a:gd name="connsiteX3" fmla="*/ 136215 w 1013012"/>
              <a:gd name="connsiteY3" fmla="*/ 714349 h 716270"/>
              <a:gd name="connsiteX4" fmla="*/ 230 w 1013012"/>
              <a:gd name="connsiteY4" fmla="*/ 340541 h 716270"/>
              <a:gd name="connsiteX5" fmla="*/ 230 w 1013012"/>
              <a:gd name="connsiteY5" fmla="*/ 799 h 716270"/>
              <a:gd name="connsiteX0" fmla="*/ 230 w 1013012"/>
              <a:gd name="connsiteY0" fmla="*/ 799 h 714349"/>
              <a:gd name="connsiteX1" fmla="*/ 1011407 w 1013012"/>
              <a:gd name="connsiteY1" fmla="*/ 0 h 714349"/>
              <a:gd name="connsiteX2" fmla="*/ 1013012 w 1013012"/>
              <a:gd name="connsiteY2" fmla="*/ 712435 h 714349"/>
              <a:gd name="connsiteX3" fmla="*/ 136215 w 1013012"/>
              <a:gd name="connsiteY3" fmla="*/ 714349 h 714349"/>
              <a:gd name="connsiteX4" fmla="*/ 230 w 1013012"/>
              <a:gd name="connsiteY4" fmla="*/ 340541 h 714349"/>
              <a:gd name="connsiteX5" fmla="*/ 230 w 1013012"/>
              <a:gd name="connsiteY5" fmla="*/ 799 h 714349"/>
              <a:gd name="connsiteX0" fmla="*/ 230 w 1013012"/>
              <a:gd name="connsiteY0" fmla="*/ 799 h 714349"/>
              <a:gd name="connsiteX1" fmla="*/ 1011407 w 1013012"/>
              <a:gd name="connsiteY1" fmla="*/ 0 h 714349"/>
              <a:gd name="connsiteX2" fmla="*/ 1013012 w 1013012"/>
              <a:gd name="connsiteY2" fmla="*/ 712435 h 714349"/>
              <a:gd name="connsiteX3" fmla="*/ 136215 w 1013012"/>
              <a:gd name="connsiteY3" fmla="*/ 714349 h 714349"/>
              <a:gd name="connsiteX4" fmla="*/ 230 w 1013012"/>
              <a:gd name="connsiteY4" fmla="*/ 340541 h 714349"/>
              <a:gd name="connsiteX5" fmla="*/ 230 w 1013012"/>
              <a:gd name="connsiteY5" fmla="*/ 799 h 714349"/>
              <a:gd name="connsiteX0" fmla="*/ 230 w 1013012"/>
              <a:gd name="connsiteY0" fmla="*/ 799 h 714349"/>
              <a:gd name="connsiteX1" fmla="*/ 1011407 w 1013012"/>
              <a:gd name="connsiteY1" fmla="*/ 0 h 714349"/>
              <a:gd name="connsiteX2" fmla="*/ 1013012 w 1013012"/>
              <a:gd name="connsiteY2" fmla="*/ 712435 h 714349"/>
              <a:gd name="connsiteX3" fmla="*/ 136215 w 1013012"/>
              <a:gd name="connsiteY3" fmla="*/ 714349 h 714349"/>
              <a:gd name="connsiteX4" fmla="*/ 230 w 1013012"/>
              <a:gd name="connsiteY4" fmla="*/ 284204 h 714349"/>
              <a:gd name="connsiteX5" fmla="*/ 230 w 1013012"/>
              <a:gd name="connsiteY5" fmla="*/ 799 h 714349"/>
              <a:gd name="connsiteX0" fmla="*/ 230 w 1013012"/>
              <a:gd name="connsiteY0" fmla="*/ 799 h 712435"/>
              <a:gd name="connsiteX1" fmla="*/ 1011407 w 1013012"/>
              <a:gd name="connsiteY1" fmla="*/ 0 h 712435"/>
              <a:gd name="connsiteX2" fmla="*/ 1013012 w 1013012"/>
              <a:gd name="connsiteY2" fmla="*/ 712435 h 712435"/>
              <a:gd name="connsiteX3" fmla="*/ 118379 w 1013012"/>
              <a:gd name="connsiteY3" fmla="*/ 710015 h 712435"/>
              <a:gd name="connsiteX4" fmla="*/ 230 w 1013012"/>
              <a:gd name="connsiteY4" fmla="*/ 284204 h 712435"/>
              <a:gd name="connsiteX5" fmla="*/ 230 w 1013012"/>
              <a:gd name="connsiteY5" fmla="*/ 799 h 712435"/>
              <a:gd name="connsiteX0" fmla="*/ 230 w 1013012"/>
              <a:gd name="connsiteY0" fmla="*/ 799 h 712435"/>
              <a:gd name="connsiteX1" fmla="*/ 1011407 w 1013012"/>
              <a:gd name="connsiteY1" fmla="*/ 0 h 712435"/>
              <a:gd name="connsiteX2" fmla="*/ 1013012 w 1013012"/>
              <a:gd name="connsiteY2" fmla="*/ 712435 h 712435"/>
              <a:gd name="connsiteX3" fmla="*/ 118379 w 1013012"/>
              <a:gd name="connsiteY3" fmla="*/ 710015 h 712435"/>
              <a:gd name="connsiteX4" fmla="*/ 230 w 1013012"/>
              <a:gd name="connsiteY4" fmla="*/ 284204 h 712435"/>
              <a:gd name="connsiteX5" fmla="*/ 230 w 1013012"/>
              <a:gd name="connsiteY5" fmla="*/ 799 h 712435"/>
              <a:gd name="connsiteX0" fmla="*/ 230 w 1013012"/>
              <a:gd name="connsiteY0" fmla="*/ 799 h 712741"/>
              <a:gd name="connsiteX1" fmla="*/ 1011407 w 1013012"/>
              <a:gd name="connsiteY1" fmla="*/ 0 h 712741"/>
              <a:gd name="connsiteX2" fmla="*/ 1013012 w 1013012"/>
              <a:gd name="connsiteY2" fmla="*/ 712435 h 712741"/>
              <a:gd name="connsiteX3" fmla="*/ 118379 w 1013012"/>
              <a:gd name="connsiteY3" fmla="*/ 710015 h 712741"/>
              <a:gd name="connsiteX4" fmla="*/ 230 w 1013012"/>
              <a:gd name="connsiteY4" fmla="*/ 284204 h 712741"/>
              <a:gd name="connsiteX5" fmla="*/ 230 w 1013012"/>
              <a:gd name="connsiteY5" fmla="*/ 799 h 712741"/>
              <a:gd name="connsiteX0" fmla="*/ 631 w 1013413"/>
              <a:gd name="connsiteY0" fmla="*/ 799 h 712741"/>
              <a:gd name="connsiteX1" fmla="*/ 1011808 w 1013413"/>
              <a:gd name="connsiteY1" fmla="*/ 0 h 712741"/>
              <a:gd name="connsiteX2" fmla="*/ 1013413 w 1013413"/>
              <a:gd name="connsiteY2" fmla="*/ 712435 h 712741"/>
              <a:gd name="connsiteX3" fmla="*/ 90752 w 1013413"/>
              <a:gd name="connsiteY3" fmla="*/ 710015 h 712741"/>
              <a:gd name="connsiteX4" fmla="*/ 631 w 1013413"/>
              <a:gd name="connsiteY4" fmla="*/ 284204 h 712741"/>
              <a:gd name="connsiteX5" fmla="*/ 631 w 1013413"/>
              <a:gd name="connsiteY5" fmla="*/ 799 h 712741"/>
              <a:gd name="connsiteX0" fmla="*/ 230 w 1013012"/>
              <a:gd name="connsiteY0" fmla="*/ 799 h 712435"/>
              <a:gd name="connsiteX1" fmla="*/ 1011407 w 1013012"/>
              <a:gd name="connsiteY1" fmla="*/ 0 h 712435"/>
              <a:gd name="connsiteX2" fmla="*/ 1013012 w 1013012"/>
              <a:gd name="connsiteY2" fmla="*/ 712435 h 712435"/>
              <a:gd name="connsiteX3" fmla="*/ 90351 w 1013012"/>
              <a:gd name="connsiteY3" fmla="*/ 710015 h 712435"/>
              <a:gd name="connsiteX4" fmla="*/ 230 w 1013012"/>
              <a:gd name="connsiteY4" fmla="*/ 284204 h 712435"/>
              <a:gd name="connsiteX5" fmla="*/ 230 w 1013012"/>
              <a:gd name="connsiteY5" fmla="*/ 799 h 712435"/>
              <a:gd name="connsiteX0" fmla="*/ 230 w 1013012"/>
              <a:gd name="connsiteY0" fmla="*/ 799 h 712435"/>
              <a:gd name="connsiteX1" fmla="*/ 1011407 w 1013012"/>
              <a:gd name="connsiteY1" fmla="*/ 0 h 712435"/>
              <a:gd name="connsiteX2" fmla="*/ 1013012 w 1013012"/>
              <a:gd name="connsiteY2" fmla="*/ 712435 h 712435"/>
              <a:gd name="connsiteX3" fmla="*/ 72199 w 1013012"/>
              <a:gd name="connsiteY3" fmla="*/ 710015 h 712435"/>
              <a:gd name="connsiteX4" fmla="*/ 230 w 1013012"/>
              <a:gd name="connsiteY4" fmla="*/ 284204 h 712435"/>
              <a:gd name="connsiteX5" fmla="*/ 230 w 1013012"/>
              <a:gd name="connsiteY5" fmla="*/ 799 h 712435"/>
              <a:gd name="connsiteX0" fmla="*/ 230 w 1013012"/>
              <a:gd name="connsiteY0" fmla="*/ 799 h 712435"/>
              <a:gd name="connsiteX1" fmla="*/ 1011917 w 1013012"/>
              <a:gd name="connsiteY1" fmla="*/ 0 h 712435"/>
              <a:gd name="connsiteX2" fmla="*/ 1013012 w 1013012"/>
              <a:gd name="connsiteY2" fmla="*/ 712435 h 712435"/>
              <a:gd name="connsiteX3" fmla="*/ 72199 w 1013012"/>
              <a:gd name="connsiteY3" fmla="*/ 710015 h 712435"/>
              <a:gd name="connsiteX4" fmla="*/ 230 w 1013012"/>
              <a:gd name="connsiteY4" fmla="*/ 284204 h 712435"/>
              <a:gd name="connsiteX5" fmla="*/ 230 w 1013012"/>
              <a:gd name="connsiteY5" fmla="*/ 799 h 712435"/>
              <a:gd name="connsiteX0" fmla="*/ 230 w 1013012"/>
              <a:gd name="connsiteY0" fmla="*/ 3339 h 714975"/>
              <a:gd name="connsiteX1" fmla="*/ 1012427 w 1013012"/>
              <a:gd name="connsiteY1" fmla="*/ 0 h 714975"/>
              <a:gd name="connsiteX2" fmla="*/ 1013012 w 1013012"/>
              <a:gd name="connsiteY2" fmla="*/ 714975 h 714975"/>
              <a:gd name="connsiteX3" fmla="*/ 72199 w 1013012"/>
              <a:gd name="connsiteY3" fmla="*/ 712555 h 714975"/>
              <a:gd name="connsiteX4" fmla="*/ 230 w 1013012"/>
              <a:gd name="connsiteY4" fmla="*/ 286744 h 714975"/>
              <a:gd name="connsiteX5" fmla="*/ 230 w 1013012"/>
              <a:gd name="connsiteY5" fmla="*/ 3339 h 71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3012" h="714975">
                <a:moveTo>
                  <a:pt x="230" y="3339"/>
                </a:moveTo>
                <a:lnTo>
                  <a:pt x="1012427" y="0"/>
                </a:lnTo>
                <a:cubicBezTo>
                  <a:pt x="1011759" y="186472"/>
                  <a:pt x="1012904" y="521920"/>
                  <a:pt x="1013012" y="714975"/>
                </a:cubicBezTo>
                <a:lnTo>
                  <a:pt x="72199" y="712555"/>
                </a:lnTo>
                <a:cubicBezTo>
                  <a:pt x="-4771" y="699552"/>
                  <a:pt x="230" y="442704"/>
                  <a:pt x="230" y="286744"/>
                </a:cubicBezTo>
                <a:cubicBezTo>
                  <a:pt x="-564" y="144456"/>
                  <a:pt x="1024" y="145627"/>
                  <a:pt x="230" y="3339"/>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Slide Number Placeholder 6"/>
          <p:cNvSpPr>
            <a:spLocks noGrp="1"/>
          </p:cNvSpPr>
          <p:nvPr>
            <p:ph type="sldNum" sz="quarter" idx="11"/>
          </p:nvPr>
        </p:nvSpPr>
        <p:spPr/>
        <p:txBody>
          <a:bodyPr/>
          <a:lstStyle/>
          <a:p>
            <a:fld id="{A9049AB7-F4AD-45E7-BF40-7C1A0028ACB9}" type="slidenum">
              <a:rPr lang="en-AU" smtClean="0"/>
              <a:pPr/>
              <a:t>‹#›</a:t>
            </a:fld>
            <a:endParaRPr lang="en-AU" dirty="0"/>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34009" y="144290"/>
            <a:ext cx="710185" cy="417577"/>
          </a:xfrm>
          <a:prstGeom prst="rect">
            <a:avLst/>
          </a:prstGeom>
        </p:spPr>
      </p:pic>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04700" y="207974"/>
            <a:ext cx="1274067" cy="478537"/>
          </a:xfrm>
          <a:prstGeom prst="rect">
            <a:avLst/>
          </a:prstGeom>
        </p:spPr>
      </p:pic>
      <p:pic>
        <p:nvPicPr>
          <p:cNvPr id="17" name="Picture 1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135699" y="241258"/>
            <a:ext cx="1263576" cy="474597"/>
          </a:xfrm>
          <a:prstGeom prst="rect">
            <a:avLst/>
          </a:prstGeom>
        </p:spPr>
      </p:pic>
      <p:pic>
        <p:nvPicPr>
          <p:cNvPr id="18" name="Picture 1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928583" y="182265"/>
            <a:ext cx="1136906" cy="478537"/>
          </a:xfrm>
          <a:prstGeom prst="rect">
            <a:avLst/>
          </a:prstGeom>
        </p:spPr>
      </p:pic>
      <p:sp>
        <p:nvSpPr>
          <p:cNvPr id="3" name="Title 2"/>
          <p:cNvSpPr>
            <a:spLocks noGrp="1"/>
          </p:cNvSpPr>
          <p:nvPr>
            <p:ph type="title"/>
          </p:nvPr>
        </p:nvSpPr>
        <p:spPr>
          <a:xfrm>
            <a:off x="723900" y="345334"/>
            <a:ext cx="4768031" cy="588116"/>
          </a:xfrm>
        </p:spPr>
        <p:txBody>
          <a:bodyPr/>
          <a:lstStyle>
            <a:lvl1pPr>
              <a:defRPr sz="2800"/>
            </a:lvl1pPr>
          </a:lstStyle>
          <a:p>
            <a:r>
              <a:rPr lang="en-US" dirty="0"/>
              <a:t>Click to edit Master title style</a:t>
            </a:r>
            <a:endParaRPr lang="en-AU" dirty="0"/>
          </a:p>
        </p:txBody>
      </p:sp>
      <p:sp>
        <p:nvSpPr>
          <p:cNvPr id="13" name="TextBox 12"/>
          <p:cNvSpPr txBox="1"/>
          <p:nvPr userDrawn="1"/>
        </p:nvSpPr>
        <p:spPr>
          <a:xfrm>
            <a:off x="723600" y="7077600"/>
            <a:ext cx="3369365" cy="216000"/>
          </a:xfrm>
          <a:prstGeom prst="rect">
            <a:avLst/>
          </a:prstGeom>
          <a:noFill/>
        </p:spPr>
        <p:txBody>
          <a:bodyPr wrap="square" lIns="0" tIns="0" rIns="0" bIns="0" rtlCol="0" anchor="ctr">
            <a:noAutofit/>
          </a:bodyPr>
          <a:lstStyle/>
          <a:p>
            <a:r>
              <a:rPr lang="en-AU" sz="800" spc="40" baseline="0" dirty="0">
                <a:solidFill>
                  <a:schemeClr val="tx2"/>
                </a:solidFill>
              </a:rPr>
              <a:t>Strictly Confidential © Soho Flordis International Group</a:t>
            </a:r>
          </a:p>
        </p:txBody>
      </p:sp>
      <p:cxnSp>
        <p:nvCxnSpPr>
          <p:cNvPr id="14" name="Straight Connector 13"/>
          <p:cNvCxnSpPr/>
          <p:nvPr userDrawn="1"/>
        </p:nvCxnSpPr>
        <p:spPr>
          <a:xfrm>
            <a:off x="723900" y="7035885"/>
            <a:ext cx="96261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23967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Klaire Labs and SFI">
    <p:spTree>
      <p:nvGrpSpPr>
        <p:cNvPr id="1" name=""/>
        <p:cNvGrpSpPr/>
        <p:nvPr/>
      </p:nvGrpSpPr>
      <p:grpSpPr>
        <a:xfrm>
          <a:off x="0" y="0"/>
          <a:ext cx="0" cy="0"/>
          <a:chOff x="0" y="0"/>
          <a:chExt cx="0" cy="0"/>
        </a:xfrm>
      </p:grpSpPr>
      <p:sp>
        <p:nvSpPr>
          <p:cNvPr id="13" name="Rectangle: Rounded Corners 11"/>
          <p:cNvSpPr/>
          <p:nvPr userDrawn="1"/>
        </p:nvSpPr>
        <p:spPr>
          <a:xfrm>
            <a:off x="8169310" y="-1604"/>
            <a:ext cx="2524762" cy="712435"/>
          </a:xfrm>
          <a:custGeom>
            <a:avLst/>
            <a:gdLst>
              <a:gd name="connsiteX0" fmla="*/ 0 w 1321365"/>
              <a:gd name="connsiteY0" fmla="*/ 282390 h 1001169"/>
              <a:gd name="connsiteX1" fmla="*/ 282390 w 1321365"/>
              <a:gd name="connsiteY1" fmla="*/ 0 h 1001169"/>
              <a:gd name="connsiteX2" fmla="*/ 1038975 w 1321365"/>
              <a:gd name="connsiteY2" fmla="*/ 0 h 1001169"/>
              <a:gd name="connsiteX3" fmla="*/ 1321365 w 1321365"/>
              <a:gd name="connsiteY3" fmla="*/ 282390 h 1001169"/>
              <a:gd name="connsiteX4" fmla="*/ 1321365 w 1321365"/>
              <a:gd name="connsiteY4" fmla="*/ 718779 h 1001169"/>
              <a:gd name="connsiteX5" fmla="*/ 1038975 w 1321365"/>
              <a:gd name="connsiteY5" fmla="*/ 1001169 h 1001169"/>
              <a:gd name="connsiteX6" fmla="*/ 282390 w 1321365"/>
              <a:gd name="connsiteY6" fmla="*/ 1001169 h 1001169"/>
              <a:gd name="connsiteX7" fmla="*/ 0 w 1321365"/>
              <a:gd name="connsiteY7" fmla="*/ 718779 h 1001169"/>
              <a:gd name="connsiteX8" fmla="*/ 0 w 1321365"/>
              <a:gd name="connsiteY8" fmla="*/ 282390 h 1001169"/>
              <a:gd name="connsiteX0" fmla="*/ 0 w 1321365"/>
              <a:gd name="connsiteY0" fmla="*/ 282390 h 1001169"/>
              <a:gd name="connsiteX1" fmla="*/ 282390 w 1321365"/>
              <a:gd name="connsiteY1" fmla="*/ 0 h 1001169"/>
              <a:gd name="connsiteX2" fmla="*/ 1038975 w 1321365"/>
              <a:gd name="connsiteY2" fmla="*/ 0 h 1001169"/>
              <a:gd name="connsiteX3" fmla="*/ 1321365 w 1321365"/>
              <a:gd name="connsiteY3" fmla="*/ 282390 h 1001169"/>
              <a:gd name="connsiteX4" fmla="*/ 1321365 w 1321365"/>
              <a:gd name="connsiteY4" fmla="*/ 718779 h 1001169"/>
              <a:gd name="connsiteX5" fmla="*/ 1038975 w 1321365"/>
              <a:gd name="connsiteY5" fmla="*/ 1001169 h 1001169"/>
              <a:gd name="connsiteX6" fmla="*/ 282390 w 1321365"/>
              <a:gd name="connsiteY6" fmla="*/ 1001169 h 1001169"/>
              <a:gd name="connsiteX7" fmla="*/ 0 w 1321365"/>
              <a:gd name="connsiteY7" fmla="*/ 718779 h 1001169"/>
              <a:gd name="connsiteX8" fmla="*/ 0 w 1321365"/>
              <a:gd name="connsiteY8" fmla="*/ 282390 h 1001169"/>
              <a:gd name="connsiteX0" fmla="*/ 0 w 1321365"/>
              <a:gd name="connsiteY0" fmla="*/ 282390 h 1001169"/>
              <a:gd name="connsiteX1" fmla="*/ 1038975 w 1321365"/>
              <a:gd name="connsiteY1" fmla="*/ 0 h 1001169"/>
              <a:gd name="connsiteX2" fmla="*/ 1321365 w 1321365"/>
              <a:gd name="connsiteY2" fmla="*/ 282390 h 1001169"/>
              <a:gd name="connsiteX3" fmla="*/ 1321365 w 1321365"/>
              <a:gd name="connsiteY3" fmla="*/ 718779 h 1001169"/>
              <a:gd name="connsiteX4" fmla="*/ 1038975 w 1321365"/>
              <a:gd name="connsiteY4" fmla="*/ 1001169 h 1001169"/>
              <a:gd name="connsiteX5" fmla="*/ 282390 w 1321365"/>
              <a:gd name="connsiteY5" fmla="*/ 1001169 h 1001169"/>
              <a:gd name="connsiteX6" fmla="*/ 0 w 1321365"/>
              <a:gd name="connsiteY6" fmla="*/ 718779 h 1001169"/>
              <a:gd name="connsiteX7" fmla="*/ 0 w 1321365"/>
              <a:gd name="connsiteY7" fmla="*/ 282390 h 1001169"/>
              <a:gd name="connsiteX0" fmla="*/ 0 w 1321365"/>
              <a:gd name="connsiteY0" fmla="*/ 282390 h 1001169"/>
              <a:gd name="connsiteX1" fmla="*/ 1038975 w 1321365"/>
              <a:gd name="connsiteY1" fmla="*/ 0 h 1001169"/>
              <a:gd name="connsiteX2" fmla="*/ 1321365 w 1321365"/>
              <a:gd name="connsiteY2" fmla="*/ 282390 h 1001169"/>
              <a:gd name="connsiteX3" fmla="*/ 1038975 w 1321365"/>
              <a:gd name="connsiteY3" fmla="*/ 1001169 h 1001169"/>
              <a:gd name="connsiteX4" fmla="*/ 282390 w 1321365"/>
              <a:gd name="connsiteY4" fmla="*/ 1001169 h 1001169"/>
              <a:gd name="connsiteX5" fmla="*/ 0 w 1321365"/>
              <a:gd name="connsiteY5" fmla="*/ 718779 h 1001169"/>
              <a:gd name="connsiteX6" fmla="*/ 0 w 1321365"/>
              <a:gd name="connsiteY6" fmla="*/ 282390 h 1001169"/>
              <a:gd name="connsiteX0" fmla="*/ 0 w 1151883"/>
              <a:gd name="connsiteY0" fmla="*/ 282390 h 1001169"/>
              <a:gd name="connsiteX1" fmla="*/ 1038975 w 1151883"/>
              <a:gd name="connsiteY1" fmla="*/ 0 h 1001169"/>
              <a:gd name="connsiteX2" fmla="*/ 1038975 w 1151883"/>
              <a:gd name="connsiteY2" fmla="*/ 1001169 h 1001169"/>
              <a:gd name="connsiteX3" fmla="*/ 282390 w 1151883"/>
              <a:gd name="connsiteY3" fmla="*/ 1001169 h 1001169"/>
              <a:gd name="connsiteX4" fmla="*/ 0 w 1151883"/>
              <a:gd name="connsiteY4" fmla="*/ 718779 h 1001169"/>
              <a:gd name="connsiteX5" fmla="*/ 0 w 1151883"/>
              <a:gd name="connsiteY5" fmla="*/ 282390 h 1001169"/>
              <a:gd name="connsiteX0" fmla="*/ 0 w 1151883"/>
              <a:gd name="connsiteY0" fmla="*/ 282390 h 1001169"/>
              <a:gd name="connsiteX1" fmla="*/ 1038975 w 1151883"/>
              <a:gd name="connsiteY1" fmla="*/ 0 h 1001169"/>
              <a:gd name="connsiteX2" fmla="*/ 1038975 w 1151883"/>
              <a:gd name="connsiteY2" fmla="*/ 1001169 h 1001169"/>
              <a:gd name="connsiteX3" fmla="*/ 282390 w 1151883"/>
              <a:gd name="connsiteY3" fmla="*/ 1001169 h 1001169"/>
              <a:gd name="connsiteX4" fmla="*/ 0 w 1151883"/>
              <a:gd name="connsiteY4" fmla="*/ 718779 h 1001169"/>
              <a:gd name="connsiteX5" fmla="*/ 0 w 1151883"/>
              <a:gd name="connsiteY5" fmla="*/ 282390 h 1001169"/>
              <a:gd name="connsiteX0" fmla="*/ 0 w 1132775"/>
              <a:gd name="connsiteY0" fmla="*/ 51072 h 769851"/>
              <a:gd name="connsiteX1" fmla="*/ 1001652 w 1132775"/>
              <a:gd name="connsiteY1" fmla="*/ 59797 h 769851"/>
              <a:gd name="connsiteX2" fmla="*/ 1038975 w 1132775"/>
              <a:gd name="connsiteY2" fmla="*/ 769851 h 769851"/>
              <a:gd name="connsiteX3" fmla="*/ 282390 w 1132775"/>
              <a:gd name="connsiteY3" fmla="*/ 769851 h 769851"/>
              <a:gd name="connsiteX4" fmla="*/ 0 w 1132775"/>
              <a:gd name="connsiteY4" fmla="*/ 487461 h 769851"/>
              <a:gd name="connsiteX5" fmla="*/ 0 w 1132775"/>
              <a:gd name="connsiteY5" fmla="*/ 51072 h 769851"/>
              <a:gd name="connsiteX0" fmla="*/ 0 w 1132775"/>
              <a:gd name="connsiteY0" fmla="*/ 3561 h 722340"/>
              <a:gd name="connsiteX1" fmla="*/ 1001652 w 1132775"/>
              <a:gd name="connsiteY1" fmla="*/ 12286 h 722340"/>
              <a:gd name="connsiteX2" fmla="*/ 1038975 w 1132775"/>
              <a:gd name="connsiteY2" fmla="*/ 722340 h 722340"/>
              <a:gd name="connsiteX3" fmla="*/ 282390 w 1132775"/>
              <a:gd name="connsiteY3" fmla="*/ 722340 h 722340"/>
              <a:gd name="connsiteX4" fmla="*/ 0 w 1132775"/>
              <a:gd name="connsiteY4" fmla="*/ 439950 h 722340"/>
              <a:gd name="connsiteX5" fmla="*/ 0 w 1132775"/>
              <a:gd name="connsiteY5" fmla="*/ 3561 h 722340"/>
              <a:gd name="connsiteX0" fmla="*/ 0 w 1135156"/>
              <a:gd name="connsiteY0" fmla="*/ 5354 h 714608"/>
              <a:gd name="connsiteX1" fmla="*/ 1004033 w 1135156"/>
              <a:gd name="connsiteY1" fmla="*/ 4554 h 714608"/>
              <a:gd name="connsiteX2" fmla="*/ 1041356 w 1135156"/>
              <a:gd name="connsiteY2" fmla="*/ 714608 h 714608"/>
              <a:gd name="connsiteX3" fmla="*/ 284771 w 1135156"/>
              <a:gd name="connsiteY3" fmla="*/ 714608 h 714608"/>
              <a:gd name="connsiteX4" fmla="*/ 2381 w 1135156"/>
              <a:gd name="connsiteY4" fmla="*/ 432218 h 714608"/>
              <a:gd name="connsiteX5" fmla="*/ 0 w 1135156"/>
              <a:gd name="connsiteY5" fmla="*/ 5354 h 714608"/>
              <a:gd name="connsiteX0" fmla="*/ 230 w 1133005"/>
              <a:gd name="connsiteY0" fmla="*/ 4279 h 718296"/>
              <a:gd name="connsiteX1" fmla="*/ 1001882 w 1133005"/>
              <a:gd name="connsiteY1" fmla="*/ 8242 h 718296"/>
              <a:gd name="connsiteX2" fmla="*/ 1039205 w 1133005"/>
              <a:gd name="connsiteY2" fmla="*/ 718296 h 718296"/>
              <a:gd name="connsiteX3" fmla="*/ 282620 w 1133005"/>
              <a:gd name="connsiteY3" fmla="*/ 718296 h 718296"/>
              <a:gd name="connsiteX4" fmla="*/ 230 w 1133005"/>
              <a:gd name="connsiteY4" fmla="*/ 435906 h 718296"/>
              <a:gd name="connsiteX5" fmla="*/ 230 w 1133005"/>
              <a:gd name="connsiteY5" fmla="*/ 4279 h 718296"/>
              <a:gd name="connsiteX0" fmla="*/ 230 w 1133005"/>
              <a:gd name="connsiteY0" fmla="*/ 1286 h 715303"/>
              <a:gd name="connsiteX1" fmla="*/ 1001882 w 1133005"/>
              <a:gd name="connsiteY1" fmla="*/ 5249 h 715303"/>
              <a:gd name="connsiteX2" fmla="*/ 1039205 w 1133005"/>
              <a:gd name="connsiteY2" fmla="*/ 715303 h 715303"/>
              <a:gd name="connsiteX3" fmla="*/ 282620 w 1133005"/>
              <a:gd name="connsiteY3" fmla="*/ 715303 h 715303"/>
              <a:gd name="connsiteX4" fmla="*/ 230 w 1133005"/>
              <a:gd name="connsiteY4" fmla="*/ 432913 h 715303"/>
              <a:gd name="connsiteX5" fmla="*/ 230 w 1133005"/>
              <a:gd name="connsiteY5" fmla="*/ 1286 h 715303"/>
              <a:gd name="connsiteX0" fmla="*/ 230 w 1137551"/>
              <a:gd name="connsiteY0" fmla="*/ 1622 h 715639"/>
              <a:gd name="connsiteX1" fmla="*/ 1011407 w 1137551"/>
              <a:gd name="connsiteY1" fmla="*/ 3204 h 715639"/>
              <a:gd name="connsiteX2" fmla="*/ 1039205 w 1137551"/>
              <a:gd name="connsiteY2" fmla="*/ 715639 h 715639"/>
              <a:gd name="connsiteX3" fmla="*/ 282620 w 1137551"/>
              <a:gd name="connsiteY3" fmla="*/ 715639 h 715639"/>
              <a:gd name="connsiteX4" fmla="*/ 230 w 1137551"/>
              <a:gd name="connsiteY4" fmla="*/ 433249 h 715639"/>
              <a:gd name="connsiteX5" fmla="*/ 230 w 1137551"/>
              <a:gd name="connsiteY5" fmla="*/ 1622 h 715639"/>
              <a:gd name="connsiteX0" fmla="*/ 230 w 1088730"/>
              <a:gd name="connsiteY0" fmla="*/ 1622 h 715639"/>
              <a:gd name="connsiteX1" fmla="*/ 1011407 w 1088730"/>
              <a:gd name="connsiteY1" fmla="*/ 3204 h 715639"/>
              <a:gd name="connsiteX2" fmla="*/ 1039205 w 1088730"/>
              <a:gd name="connsiteY2" fmla="*/ 715639 h 715639"/>
              <a:gd name="connsiteX3" fmla="*/ 282620 w 1088730"/>
              <a:gd name="connsiteY3" fmla="*/ 715639 h 715639"/>
              <a:gd name="connsiteX4" fmla="*/ 230 w 1088730"/>
              <a:gd name="connsiteY4" fmla="*/ 433249 h 715639"/>
              <a:gd name="connsiteX5" fmla="*/ 230 w 1088730"/>
              <a:gd name="connsiteY5" fmla="*/ 1622 h 715639"/>
              <a:gd name="connsiteX0" fmla="*/ 230 w 1068496"/>
              <a:gd name="connsiteY0" fmla="*/ 1622 h 715639"/>
              <a:gd name="connsiteX1" fmla="*/ 1011407 w 1068496"/>
              <a:gd name="connsiteY1" fmla="*/ 3204 h 715639"/>
              <a:gd name="connsiteX2" fmla="*/ 1013012 w 1068496"/>
              <a:gd name="connsiteY2" fmla="*/ 715639 h 715639"/>
              <a:gd name="connsiteX3" fmla="*/ 282620 w 1068496"/>
              <a:gd name="connsiteY3" fmla="*/ 715639 h 715639"/>
              <a:gd name="connsiteX4" fmla="*/ 230 w 1068496"/>
              <a:gd name="connsiteY4" fmla="*/ 433249 h 715639"/>
              <a:gd name="connsiteX5" fmla="*/ 230 w 1068496"/>
              <a:gd name="connsiteY5" fmla="*/ 1622 h 715639"/>
              <a:gd name="connsiteX0" fmla="*/ 230 w 1013653"/>
              <a:gd name="connsiteY0" fmla="*/ 1622 h 715639"/>
              <a:gd name="connsiteX1" fmla="*/ 1011407 w 1013653"/>
              <a:gd name="connsiteY1" fmla="*/ 3204 h 715639"/>
              <a:gd name="connsiteX2" fmla="*/ 1013012 w 1013653"/>
              <a:gd name="connsiteY2" fmla="*/ 715639 h 715639"/>
              <a:gd name="connsiteX3" fmla="*/ 282620 w 1013653"/>
              <a:gd name="connsiteY3" fmla="*/ 715639 h 715639"/>
              <a:gd name="connsiteX4" fmla="*/ 230 w 1013653"/>
              <a:gd name="connsiteY4" fmla="*/ 433249 h 715639"/>
              <a:gd name="connsiteX5" fmla="*/ 230 w 1013653"/>
              <a:gd name="connsiteY5" fmla="*/ 1622 h 715639"/>
              <a:gd name="connsiteX0" fmla="*/ 230 w 1013012"/>
              <a:gd name="connsiteY0" fmla="*/ 1622 h 715639"/>
              <a:gd name="connsiteX1" fmla="*/ 1011407 w 1013012"/>
              <a:gd name="connsiteY1" fmla="*/ 3204 h 715639"/>
              <a:gd name="connsiteX2" fmla="*/ 1013012 w 1013012"/>
              <a:gd name="connsiteY2" fmla="*/ 715639 h 715639"/>
              <a:gd name="connsiteX3" fmla="*/ 282620 w 1013012"/>
              <a:gd name="connsiteY3" fmla="*/ 715639 h 715639"/>
              <a:gd name="connsiteX4" fmla="*/ 230 w 1013012"/>
              <a:gd name="connsiteY4" fmla="*/ 433249 h 715639"/>
              <a:gd name="connsiteX5" fmla="*/ 230 w 1013012"/>
              <a:gd name="connsiteY5" fmla="*/ 1622 h 715639"/>
              <a:gd name="connsiteX0" fmla="*/ 230 w 1013012"/>
              <a:gd name="connsiteY0" fmla="*/ 0 h 714017"/>
              <a:gd name="connsiteX1" fmla="*/ 1011407 w 1013012"/>
              <a:gd name="connsiteY1" fmla="*/ 1582 h 714017"/>
              <a:gd name="connsiteX2" fmla="*/ 1013012 w 1013012"/>
              <a:gd name="connsiteY2" fmla="*/ 714017 h 714017"/>
              <a:gd name="connsiteX3" fmla="*/ 282620 w 1013012"/>
              <a:gd name="connsiteY3" fmla="*/ 714017 h 714017"/>
              <a:gd name="connsiteX4" fmla="*/ 230 w 1013012"/>
              <a:gd name="connsiteY4" fmla="*/ 431627 h 714017"/>
              <a:gd name="connsiteX5" fmla="*/ 230 w 1013012"/>
              <a:gd name="connsiteY5" fmla="*/ 0 h 714017"/>
              <a:gd name="connsiteX0" fmla="*/ 230 w 1013012"/>
              <a:gd name="connsiteY0" fmla="*/ 0 h 714017"/>
              <a:gd name="connsiteX1" fmla="*/ 1011407 w 1013012"/>
              <a:gd name="connsiteY1" fmla="*/ 1582 h 714017"/>
              <a:gd name="connsiteX2" fmla="*/ 1013012 w 1013012"/>
              <a:gd name="connsiteY2" fmla="*/ 714017 h 714017"/>
              <a:gd name="connsiteX3" fmla="*/ 282620 w 1013012"/>
              <a:gd name="connsiteY3" fmla="*/ 714017 h 714017"/>
              <a:gd name="connsiteX4" fmla="*/ 230 w 1013012"/>
              <a:gd name="connsiteY4" fmla="*/ 431627 h 714017"/>
              <a:gd name="connsiteX5" fmla="*/ 230 w 1013012"/>
              <a:gd name="connsiteY5" fmla="*/ 0 h 714017"/>
              <a:gd name="connsiteX0" fmla="*/ 230 w 1013012"/>
              <a:gd name="connsiteY0" fmla="*/ 0 h 714017"/>
              <a:gd name="connsiteX1" fmla="*/ 1011407 w 1013012"/>
              <a:gd name="connsiteY1" fmla="*/ 1582 h 714017"/>
              <a:gd name="connsiteX2" fmla="*/ 1013012 w 1013012"/>
              <a:gd name="connsiteY2" fmla="*/ 714017 h 714017"/>
              <a:gd name="connsiteX3" fmla="*/ 282620 w 1013012"/>
              <a:gd name="connsiteY3" fmla="*/ 714017 h 714017"/>
              <a:gd name="connsiteX4" fmla="*/ 230 w 1013012"/>
              <a:gd name="connsiteY4" fmla="*/ 431627 h 714017"/>
              <a:gd name="connsiteX5" fmla="*/ 230 w 1013012"/>
              <a:gd name="connsiteY5" fmla="*/ 0 h 714017"/>
              <a:gd name="connsiteX0" fmla="*/ 230 w 1013012"/>
              <a:gd name="connsiteY0" fmla="*/ 0 h 714017"/>
              <a:gd name="connsiteX1" fmla="*/ 1011407 w 1013012"/>
              <a:gd name="connsiteY1" fmla="*/ 1582 h 714017"/>
              <a:gd name="connsiteX2" fmla="*/ 1013012 w 1013012"/>
              <a:gd name="connsiteY2" fmla="*/ 714017 h 714017"/>
              <a:gd name="connsiteX3" fmla="*/ 282620 w 1013012"/>
              <a:gd name="connsiteY3" fmla="*/ 714017 h 714017"/>
              <a:gd name="connsiteX4" fmla="*/ 230 w 1013012"/>
              <a:gd name="connsiteY4" fmla="*/ 431627 h 714017"/>
              <a:gd name="connsiteX5" fmla="*/ 230 w 1013012"/>
              <a:gd name="connsiteY5" fmla="*/ 0 h 714017"/>
              <a:gd name="connsiteX0" fmla="*/ 230 w 1013012"/>
              <a:gd name="connsiteY0" fmla="*/ 0 h 714017"/>
              <a:gd name="connsiteX1" fmla="*/ 1011407 w 1013012"/>
              <a:gd name="connsiteY1" fmla="*/ 1582 h 714017"/>
              <a:gd name="connsiteX2" fmla="*/ 1013012 w 1013012"/>
              <a:gd name="connsiteY2" fmla="*/ 714017 h 714017"/>
              <a:gd name="connsiteX3" fmla="*/ 282620 w 1013012"/>
              <a:gd name="connsiteY3" fmla="*/ 714017 h 714017"/>
              <a:gd name="connsiteX4" fmla="*/ 230 w 1013012"/>
              <a:gd name="connsiteY4" fmla="*/ 431627 h 714017"/>
              <a:gd name="connsiteX5" fmla="*/ 230 w 1013012"/>
              <a:gd name="connsiteY5" fmla="*/ 0 h 714017"/>
              <a:gd name="connsiteX0" fmla="*/ 230 w 1013012"/>
              <a:gd name="connsiteY0" fmla="*/ 0 h 714017"/>
              <a:gd name="connsiteX1" fmla="*/ 1011407 w 1013012"/>
              <a:gd name="connsiteY1" fmla="*/ 1582 h 714017"/>
              <a:gd name="connsiteX2" fmla="*/ 1013012 w 1013012"/>
              <a:gd name="connsiteY2" fmla="*/ 714017 h 714017"/>
              <a:gd name="connsiteX3" fmla="*/ 282620 w 1013012"/>
              <a:gd name="connsiteY3" fmla="*/ 714017 h 714017"/>
              <a:gd name="connsiteX4" fmla="*/ 230 w 1013012"/>
              <a:gd name="connsiteY4" fmla="*/ 431627 h 714017"/>
              <a:gd name="connsiteX5" fmla="*/ 230 w 1013012"/>
              <a:gd name="connsiteY5" fmla="*/ 0 h 714017"/>
              <a:gd name="connsiteX0" fmla="*/ 2487 w 1012888"/>
              <a:gd name="connsiteY0" fmla="*/ 799 h 712435"/>
              <a:gd name="connsiteX1" fmla="*/ 1011283 w 1012888"/>
              <a:gd name="connsiteY1" fmla="*/ 0 h 712435"/>
              <a:gd name="connsiteX2" fmla="*/ 1012888 w 1012888"/>
              <a:gd name="connsiteY2" fmla="*/ 712435 h 712435"/>
              <a:gd name="connsiteX3" fmla="*/ 282496 w 1012888"/>
              <a:gd name="connsiteY3" fmla="*/ 712435 h 712435"/>
              <a:gd name="connsiteX4" fmla="*/ 106 w 1012888"/>
              <a:gd name="connsiteY4" fmla="*/ 430045 h 712435"/>
              <a:gd name="connsiteX5" fmla="*/ 2487 w 1012888"/>
              <a:gd name="connsiteY5" fmla="*/ 799 h 712435"/>
              <a:gd name="connsiteX0" fmla="*/ 2487 w 1012888"/>
              <a:gd name="connsiteY0" fmla="*/ 799 h 712435"/>
              <a:gd name="connsiteX1" fmla="*/ 1011283 w 1012888"/>
              <a:gd name="connsiteY1" fmla="*/ 0 h 712435"/>
              <a:gd name="connsiteX2" fmla="*/ 1012888 w 1012888"/>
              <a:gd name="connsiteY2" fmla="*/ 712435 h 712435"/>
              <a:gd name="connsiteX3" fmla="*/ 282496 w 1012888"/>
              <a:gd name="connsiteY3" fmla="*/ 712435 h 712435"/>
              <a:gd name="connsiteX4" fmla="*/ 106 w 1012888"/>
              <a:gd name="connsiteY4" fmla="*/ 430045 h 712435"/>
              <a:gd name="connsiteX5" fmla="*/ 2487 w 1012888"/>
              <a:gd name="connsiteY5" fmla="*/ 799 h 712435"/>
              <a:gd name="connsiteX0" fmla="*/ 229 w 1013011"/>
              <a:gd name="connsiteY0" fmla="*/ 799 h 712435"/>
              <a:gd name="connsiteX1" fmla="*/ 1011406 w 1013011"/>
              <a:gd name="connsiteY1" fmla="*/ 0 h 712435"/>
              <a:gd name="connsiteX2" fmla="*/ 1013011 w 1013011"/>
              <a:gd name="connsiteY2" fmla="*/ 712435 h 712435"/>
              <a:gd name="connsiteX3" fmla="*/ 282619 w 1013011"/>
              <a:gd name="connsiteY3" fmla="*/ 712435 h 712435"/>
              <a:gd name="connsiteX4" fmla="*/ 229 w 1013011"/>
              <a:gd name="connsiteY4" fmla="*/ 430045 h 712435"/>
              <a:gd name="connsiteX5" fmla="*/ 229 w 1013011"/>
              <a:gd name="connsiteY5" fmla="*/ 799 h 712435"/>
              <a:gd name="connsiteX0" fmla="*/ 229 w 1013011"/>
              <a:gd name="connsiteY0" fmla="*/ 799 h 712435"/>
              <a:gd name="connsiteX1" fmla="*/ 1011406 w 1013011"/>
              <a:gd name="connsiteY1" fmla="*/ 0 h 712435"/>
              <a:gd name="connsiteX2" fmla="*/ 1013011 w 1013011"/>
              <a:gd name="connsiteY2" fmla="*/ 712435 h 712435"/>
              <a:gd name="connsiteX3" fmla="*/ 282619 w 1013011"/>
              <a:gd name="connsiteY3" fmla="*/ 712435 h 712435"/>
              <a:gd name="connsiteX4" fmla="*/ 229 w 1013011"/>
              <a:gd name="connsiteY4" fmla="*/ 340541 h 712435"/>
              <a:gd name="connsiteX5" fmla="*/ 229 w 1013011"/>
              <a:gd name="connsiteY5" fmla="*/ 799 h 712435"/>
              <a:gd name="connsiteX0" fmla="*/ 229 w 1013011"/>
              <a:gd name="connsiteY0" fmla="*/ 799 h 712435"/>
              <a:gd name="connsiteX1" fmla="*/ 1011406 w 1013011"/>
              <a:gd name="connsiteY1" fmla="*/ 0 h 712435"/>
              <a:gd name="connsiteX2" fmla="*/ 1013011 w 1013011"/>
              <a:gd name="connsiteY2" fmla="*/ 712435 h 712435"/>
              <a:gd name="connsiteX3" fmla="*/ 180380 w 1013011"/>
              <a:gd name="connsiteY3" fmla="*/ 710016 h 712435"/>
              <a:gd name="connsiteX4" fmla="*/ 229 w 1013011"/>
              <a:gd name="connsiteY4" fmla="*/ 340541 h 712435"/>
              <a:gd name="connsiteX5" fmla="*/ 229 w 1013011"/>
              <a:gd name="connsiteY5" fmla="*/ 799 h 712435"/>
              <a:gd name="connsiteX0" fmla="*/ 246 w 1013028"/>
              <a:gd name="connsiteY0" fmla="*/ 799 h 712435"/>
              <a:gd name="connsiteX1" fmla="*/ 1011423 w 1013028"/>
              <a:gd name="connsiteY1" fmla="*/ 0 h 712435"/>
              <a:gd name="connsiteX2" fmla="*/ 1013028 w 1013028"/>
              <a:gd name="connsiteY2" fmla="*/ 712435 h 712435"/>
              <a:gd name="connsiteX3" fmla="*/ 143551 w 1013028"/>
              <a:gd name="connsiteY3" fmla="*/ 710016 h 712435"/>
              <a:gd name="connsiteX4" fmla="*/ 246 w 1013028"/>
              <a:gd name="connsiteY4" fmla="*/ 340541 h 712435"/>
              <a:gd name="connsiteX5" fmla="*/ 246 w 1013028"/>
              <a:gd name="connsiteY5" fmla="*/ 799 h 712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3028" h="712435">
                <a:moveTo>
                  <a:pt x="246" y="799"/>
                </a:moveTo>
                <a:lnTo>
                  <a:pt x="1011423" y="0"/>
                </a:lnTo>
                <a:cubicBezTo>
                  <a:pt x="1010755" y="186472"/>
                  <a:pt x="1012920" y="519380"/>
                  <a:pt x="1013028" y="712435"/>
                </a:cubicBezTo>
                <a:lnTo>
                  <a:pt x="143551" y="710016"/>
                </a:lnTo>
                <a:cubicBezTo>
                  <a:pt x="-12409" y="710016"/>
                  <a:pt x="246" y="496501"/>
                  <a:pt x="246" y="340541"/>
                </a:cubicBezTo>
                <a:cubicBezTo>
                  <a:pt x="-548" y="198253"/>
                  <a:pt x="1040" y="143087"/>
                  <a:pt x="246" y="799"/>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Slide Number Placeholder 6"/>
          <p:cNvSpPr>
            <a:spLocks noGrp="1"/>
          </p:cNvSpPr>
          <p:nvPr>
            <p:ph type="sldNum" sz="quarter" idx="11"/>
          </p:nvPr>
        </p:nvSpPr>
        <p:spPr/>
        <p:txBody>
          <a:bodyPr/>
          <a:lstStyle/>
          <a:p>
            <a:fld id="{A9049AB7-F4AD-45E7-BF40-7C1A0028ACB9}" type="slidenum">
              <a:rPr lang="en-AU" smtClean="0"/>
              <a:pPr/>
              <a:t>‹#›</a:t>
            </a:fld>
            <a:endParaRPr lang="en-AU" dirty="0"/>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32474" y="145825"/>
            <a:ext cx="710185" cy="417577"/>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35499" y="187129"/>
            <a:ext cx="1136906" cy="478537"/>
          </a:xfrm>
          <a:prstGeom prst="rect">
            <a:avLst/>
          </a:prstGeom>
        </p:spPr>
      </p:pic>
      <p:sp>
        <p:nvSpPr>
          <p:cNvPr id="2" name="Title 1"/>
          <p:cNvSpPr>
            <a:spLocks noGrp="1"/>
          </p:cNvSpPr>
          <p:nvPr>
            <p:ph type="title"/>
          </p:nvPr>
        </p:nvSpPr>
        <p:spPr>
          <a:xfrm>
            <a:off x="723899" y="345334"/>
            <a:ext cx="7185341" cy="588116"/>
          </a:xfrm>
        </p:spPr>
        <p:txBody>
          <a:bodyPr/>
          <a:lstStyle/>
          <a:p>
            <a:r>
              <a:rPr lang="en-US"/>
              <a:t>Click to edit Master title style</a:t>
            </a:r>
            <a:endParaRPr lang="en-AU" dirty="0"/>
          </a:p>
        </p:txBody>
      </p:sp>
      <p:sp>
        <p:nvSpPr>
          <p:cNvPr id="10" name="TextBox 9"/>
          <p:cNvSpPr txBox="1"/>
          <p:nvPr userDrawn="1"/>
        </p:nvSpPr>
        <p:spPr>
          <a:xfrm>
            <a:off x="723600" y="7077600"/>
            <a:ext cx="3369365" cy="216000"/>
          </a:xfrm>
          <a:prstGeom prst="rect">
            <a:avLst/>
          </a:prstGeom>
          <a:noFill/>
        </p:spPr>
        <p:txBody>
          <a:bodyPr wrap="square" lIns="0" tIns="0" rIns="0" bIns="0" rtlCol="0" anchor="ctr">
            <a:noAutofit/>
          </a:bodyPr>
          <a:lstStyle/>
          <a:p>
            <a:r>
              <a:rPr lang="en-AU" sz="800" spc="40" baseline="0" dirty="0">
                <a:solidFill>
                  <a:schemeClr val="tx2"/>
                </a:solidFill>
              </a:rPr>
              <a:t>Strictly Confidential © Soho Flordis International Group</a:t>
            </a:r>
          </a:p>
        </p:txBody>
      </p:sp>
      <p:cxnSp>
        <p:nvCxnSpPr>
          <p:cNvPr id="14" name="Straight Connector 13"/>
          <p:cNvCxnSpPr/>
          <p:nvPr userDrawn="1"/>
        </p:nvCxnSpPr>
        <p:spPr>
          <a:xfrm>
            <a:off x="723900" y="7035885"/>
            <a:ext cx="96261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72924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Flordis and SFI">
    <p:spTree>
      <p:nvGrpSpPr>
        <p:cNvPr id="1" name=""/>
        <p:cNvGrpSpPr/>
        <p:nvPr/>
      </p:nvGrpSpPr>
      <p:grpSpPr>
        <a:xfrm>
          <a:off x="0" y="0"/>
          <a:ext cx="0" cy="0"/>
          <a:chOff x="0" y="0"/>
          <a:chExt cx="0" cy="0"/>
        </a:xfrm>
      </p:grpSpPr>
      <p:sp>
        <p:nvSpPr>
          <p:cNvPr id="6" name="Rectangle: Rounded Corners 11"/>
          <p:cNvSpPr/>
          <p:nvPr userDrawn="1"/>
        </p:nvSpPr>
        <p:spPr>
          <a:xfrm>
            <a:off x="8169310" y="-1604"/>
            <a:ext cx="2524762" cy="712435"/>
          </a:xfrm>
          <a:custGeom>
            <a:avLst/>
            <a:gdLst>
              <a:gd name="connsiteX0" fmla="*/ 0 w 1321365"/>
              <a:gd name="connsiteY0" fmla="*/ 282390 h 1001169"/>
              <a:gd name="connsiteX1" fmla="*/ 282390 w 1321365"/>
              <a:gd name="connsiteY1" fmla="*/ 0 h 1001169"/>
              <a:gd name="connsiteX2" fmla="*/ 1038975 w 1321365"/>
              <a:gd name="connsiteY2" fmla="*/ 0 h 1001169"/>
              <a:gd name="connsiteX3" fmla="*/ 1321365 w 1321365"/>
              <a:gd name="connsiteY3" fmla="*/ 282390 h 1001169"/>
              <a:gd name="connsiteX4" fmla="*/ 1321365 w 1321365"/>
              <a:gd name="connsiteY4" fmla="*/ 718779 h 1001169"/>
              <a:gd name="connsiteX5" fmla="*/ 1038975 w 1321365"/>
              <a:gd name="connsiteY5" fmla="*/ 1001169 h 1001169"/>
              <a:gd name="connsiteX6" fmla="*/ 282390 w 1321365"/>
              <a:gd name="connsiteY6" fmla="*/ 1001169 h 1001169"/>
              <a:gd name="connsiteX7" fmla="*/ 0 w 1321365"/>
              <a:gd name="connsiteY7" fmla="*/ 718779 h 1001169"/>
              <a:gd name="connsiteX8" fmla="*/ 0 w 1321365"/>
              <a:gd name="connsiteY8" fmla="*/ 282390 h 1001169"/>
              <a:gd name="connsiteX0" fmla="*/ 0 w 1321365"/>
              <a:gd name="connsiteY0" fmla="*/ 282390 h 1001169"/>
              <a:gd name="connsiteX1" fmla="*/ 282390 w 1321365"/>
              <a:gd name="connsiteY1" fmla="*/ 0 h 1001169"/>
              <a:gd name="connsiteX2" fmla="*/ 1038975 w 1321365"/>
              <a:gd name="connsiteY2" fmla="*/ 0 h 1001169"/>
              <a:gd name="connsiteX3" fmla="*/ 1321365 w 1321365"/>
              <a:gd name="connsiteY3" fmla="*/ 282390 h 1001169"/>
              <a:gd name="connsiteX4" fmla="*/ 1321365 w 1321365"/>
              <a:gd name="connsiteY4" fmla="*/ 718779 h 1001169"/>
              <a:gd name="connsiteX5" fmla="*/ 1038975 w 1321365"/>
              <a:gd name="connsiteY5" fmla="*/ 1001169 h 1001169"/>
              <a:gd name="connsiteX6" fmla="*/ 282390 w 1321365"/>
              <a:gd name="connsiteY6" fmla="*/ 1001169 h 1001169"/>
              <a:gd name="connsiteX7" fmla="*/ 0 w 1321365"/>
              <a:gd name="connsiteY7" fmla="*/ 718779 h 1001169"/>
              <a:gd name="connsiteX8" fmla="*/ 0 w 1321365"/>
              <a:gd name="connsiteY8" fmla="*/ 282390 h 1001169"/>
              <a:gd name="connsiteX0" fmla="*/ 0 w 1321365"/>
              <a:gd name="connsiteY0" fmla="*/ 282390 h 1001169"/>
              <a:gd name="connsiteX1" fmla="*/ 1038975 w 1321365"/>
              <a:gd name="connsiteY1" fmla="*/ 0 h 1001169"/>
              <a:gd name="connsiteX2" fmla="*/ 1321365 w 1321365"/>
              <a:gd name="connsiteY2" fmla="*/ 282390 h 1001169"/>
              <a:gd name="connsiteX3" fmla="*/ 1321365 w 1321365"/>
              <a:gd name="connsiteY3" fmla="*/ 718779 h 1001169"/>
              <a:gd name="connsiteX4" fmla="*/ 1038975 w 1321365"/>
              <a:gd name="connsiteY4" fmla="*/ 1001169 h 1001169"/>
              <a:gd name="connsiteX5" fmla="*/ 282390 w 1321365"/>
              <a:gd name="connsiteY5" fmla="*/ 1001169 h 1001169"/>
              <a:gd name="connsiteX6" fmla="*/ 0 w 1321365"/>
              <a:gd name="connsiteY6" fmla="*/ 718779 h 1001169"/>
              <a:gd name="connsiteX7" fmla="*/ 0 w 1321365"/>
              <a:gd name="connsiteY7" fmla="*/ 282390 h 1001169"/>
              <a:gd name="connsiteX0" fmla="*/ 0 w 1321365"/>
              <a:gd name="connsiteY0" fmla="*/ 282390 h 1001169"/>
              <a:gd name="connsiteX1" fmla="*/ 1038975 w 1321365"/>
              <a:gd name="connsiteY1" fmla="*/ 0 h 1001169"/>
              <a:gd name="connsiteX2" fmla="*/ 1321365 w 1321365"/>
              <a:gd name="connsiteY2" fmla="*/ 282390 h 1001169"/>
              <a:gd name="connsiteX3" fmla="*/ 1038975 w 1321365"/>
              <a:gd name="connsiteY3" fmla="*/ 1001169 h 1001169"/>
              <a:gd name="connsiteX4" fmla="*/ 282390 w 1321365"/>
              <a:gd name="connsiteY4" fmla="*/ 1001169 h 1001169"/>
              <a:gd name="connsiteX5" fmla="*/ 0 w 1321365"/>
              <a:gd name="connsiteY5" fmla="*/ 718779 h 1001169"/>
              <a:gd name="connsiteX6" fmla="*/ 0 w 1321365"/>
              <a:gd name="connsiteY6" fmla="*/ 282390 h 1001169"/>
              <a:gd name="connsiteX0" fmla="*/ 0 w 1151883"/>
              <a:gd name="connsiteY0" fmla="*/ 282390 h 1001169"/>
              <a:gd name="connsiteX1" fmla="*/ 1038975 w 1151883"/>
              <a:gd name="connsiteY1" fmla="*/ 0 h 1001169"/>
              <a:gd name="connsiteX2" fmla="*/ 1038975 w 1151883"/>
              <a:gd name="connsiteY2" fmla="*/ 1001169 h 1001169"/>
              <a:gd name="connsiteX3" fmla="*/ 282390 w 1151883"/>
              <a:gd name="connsiteY3" fmla="*/ 1001169 h 1001169"/>
              <a:gd name="connsiteX4" fmla="*/ 0 w 1151883"/>
              <a:gd name="connsiteY4" fmla="*/ 718779 h 1001169"/>
              <a:gd name="connsiteX5" fmla="*/ 0 w 1151883"/>
              <a:gd name="connsiteY5" fmla="*/ 282390 h 1001169"/>
              <a:gd name="connsiteX0" fmla="*/ 0 w 1151883"/>
              <a:gd name="connsiteY0" fmla="*/ 282390 h 1001169"/>
              <a:gd name="connsiteX1" fmla="*/ 1038975 w 1151883"/>
              <a:gd name="connsiteY1" fmla="*/ 0 h 1001169"/>
              <a:gd name="connsiteX2" fmla="*/ 1038975 w 1151883"/>
              <a:gd name="connsiteY2" fmla="*/ 1001169 h 1001169"/>
              <a:gd name="connsiteX3" fmla="*/ 282390 w 1151883"/>
              <a:gd name="connsiteY3" fmla="*/ 1001169 h 1001169"/>
              <a:gd name="connsiteX4" fmla="*/ 0 w 1151883"/>
              <a:gd name="connsiteY4" fmla="*/ 718779 h 1001169"/>
              <a:gd name="connsiteX5" fmla="*/ 0 w 1151883"/>
              <a:gd name="connsiteY5" fmla="*/ 282390 h 1001169"/>
              <a:gd name="connsiteX0" fmla="*/ 0 w 1132775"/>
              <a:gd name="connsiteY0" fmla="*/ 51072 h 769851"/>
              <a:gd name="connsiteX1" fmla="*/ 1001652 w 1132775"/>
              <a:gd name="connsiteY1" fmla="*/ 59797 h 769851"/>
              <a:gd name="connsiteX2" fmla="*/ 1038975 w 1132775"/>
              <a:gd name="connsiteY2" fmla="*/ 769851 h 769851"/>
              <a:gd name="connsiteX3" fmla="*/ 282390 w 1132775"/>
              <a:gd name="connsiteY3" fmla="*/ 769851 h 769851"/>
              <a:gd name="connsiteX4" fmla="*/ 0 w 1132775"/>
              <a:gd name="connsiteY4" fmla="*/ 487461 h 769851"/>
              <a:gd name="connsiteX5" fmla="*/ 0 w 1132775"/>
              <a:gd name="connsiteY5" fmla="*/ 51072 h 769851"/>
              <a:gd name="connsiteX0" fmla="*/ 0 w 1132775"/>
              <a:gd name="connsiteY0" fmla="*/ 3561 h 722340"/>
              <a:gd name="connsiteX1" fmla="*/ 1001652 w 1132775"/>
              <a:gd name="connsiteY1" fmla="*/ 12286 h 722340"/>
              <a:gd name="connsiteX2" fmla="*/ 1038975 w 1132775"/>
              <a:gd name="connsiteY2" fmla="*/ 722340 h 722340"/>
              <a:gd name="connsiteX3" fmla="*/ 282390 w 1132775"/>
              <a:gd name="connsiteY3" fmla="*/ 722340 h 722340"/>
              <a:gd name="connsiteX4" fmla="*/ 0 w 1132775"/>
              <a:gd name="connsiteY4" fmla="*/ 439950 h 722340"/>
              <a:gd name="connsiteX5" fmla="*/ 0 w 1132775"/>
              <a:gd name="connsiteY5" fmla="*/ 3561 h 722340"/>
              <a:gd name="connsiteX0" fmla="*/ 0 w 1135156"/>
              <a:gd name="connsiteY0" fmla="*/ 5354 h 714608"/>
              <a:gd name="connsiteX1" fmla="*/ 1004033 w 1135156"/>
              <a:gd name="connsiteY1" fmla="*/ 4554 h 714608"/>
              <a:gd name="connsiteX2" fmla="*/ 1041356 w 1135156"/>
              <a:gd name="connsiteY2" fmla="*/ 714608 h 714608"/>
              <a:gd name="connsiteX3" fmla="*/ 284771 w 1135156"/>
              <a:gd name="connsiteY3" fmla="*/ 714608 h 714608"/>
              <a:gd name="connsiteX4" fmla="*/ 2381 w 1135156"/>
              <a:gd name="connsiteY4" fmla="*/ 432218 h 714608"/>
              <a:gd name="connsiteX5" fmla="*/ 0 w 1135156"/>
              <a:gd name="connsiteY5" fmla="*/ 5354 h 714608"/>
              <a:gd name="connsiteX0" fmla="*/ 230 w 1133005"/>
              <a:gd name="connsiteY0" fmla="*/ 4279 h 718296"/>
              <a:gd name="connsiteX1" fmla="*/ 1001882 w 1133005"/>
              <a:gd name="connsiteY1" fmla="*/ 8242 h 718296"/>
              <a:gd name="connsiteX2" fmla="*/ 1039205 w 1133005"/>
              <a:gd name="connsiteY2" fmla="*/ 718296 h 718296"/>
              <a:gd name="connsiteX3" fmla="*/ 282620 w 1133005"/>
              <a:gd name="connsiteY3" fmla="*/ 718296 h 718296"/>
              <a:gd name="connsiteX4" fmla="*/ 230 w 1133005"/>
              <a:gd name="connsiteY4" fmla="*/ 435906 h 718296"/>
              <a:gd name="connsiteX5" fmla="*/ 230 w 1133005"/>
              <a:gd name="connsiteY5" fmla="*/ 4279 h 718296"/>
              <a:gd name="connsiteX0" fmla="*/ 230 w 1133005"/>
              <a:gd name="connsiteY0" fmla="*/ 1286 h 715303"/>
              <a:gd name="connsiteX1" fmla="*/ 1001882 w 1133005"/>
              <a:gd name="connsiteY1" fmla="*/ 5249 h 715303"/>
              <a:gd name="connsiteX2" fmla="*/ 1039205 w 1133005"/>
              <a:gd name="connsiteY2" fmla="*/ 715303 h 715303"/>
              <a:gd name="connsiteX3" fmla="*/ 282620 w 1133005"/>
              <a:gd name="connsiteY3" fmla="*/ 715303 h 715303"/>
              <a:gd name="connsiteX4" fmla="*/ 230 w 1133005"/>
              <a:gd name="connsiteY4" fmla="*/ 432913 h 715303"/>
              <a:gd name="connsiteX5" fmla="*/ 230 w 1133005"/>
              <a:gd name="connsiteY5" fmla="*/ 1286 h 715303"/>
              <a:gd name="connsiteX0" fmla="*/ 230 w 1137551"/>
              <a:gd name="connsiteY0" fmla="*/ 1622 h 715639"/>
              <a:gd name="connsiteX1" fmla="*/ 1011407 w 1137551"/>
              <a:gd name="connsiteY1" fmla="*/ 3204 h 715639"/>
              <a:gd name="connsiteX2" fmla="*/ 1039205 w 1137551"/>
              <a:gd name="connsiteY2" fmla="*/ 715639 h 715639"/>
              <a:gd name="connsiteX3" fmla="*/ 282620 w 1137551"/>
              <a:gd name="connsiteY3" fmla="*/ 715639 h 715639"/>
              <a:gd name="connsiteX4" fmla="*/ 230 w 1137551"/>
              <a:gd name="connsiteY4" fmla="*/ 433249 h 715639"/>
              <a:gd name="connsiteX5" fmla="*/ 230 w 1137551"/>
              <a:gd name="connsiteY5" fmla="*/ 1622 h 715639"/>
              <a:gd name="connsiteX0" fmla="*/ 230 w 1088730"/>
              <a:gd name="connsiteY0" fmla="*/ 1622 h 715639"/>
              <a:gd name="connsiteX1" fmla="*/ 1011407 w 1088730"/>
              <a:gd name="connsiteY1" fmla="*/ 3204 h 715639"/>
              <a:gd name="connsiteX2" fmla="*/ 1039205 w 1088730"/>
              <a:gd name="connsiteY2" fmla="*/ 715639 h 715639"/>
              <a:gd name="connsiteX3" fmla="*/ 282620 w 1088730"/>
              <a:gd name="connsiteY3" fmla="*/ 715639 h 715639"/>
              <a:gd name="connsiteX4" fmla="*/ 230 w 1088730"/>
              <a:gd name="connsiteY4" fmla="*/ 433249 h 715639"/>
              <a:gd name="connsiteX5" fmla="*/ 230 w 1088730"/>
              <a:gd name="connsiteY5" fmla="*/ 1622 h 715639"/>
              <a:gd name="connsiteX0" fmla="*/ 230 w 1068496"/>
              <a:gd name="connsiteY0" fmla="*/ 1622 h 715639"/>
              <a:gd name="connsiteX1" fmla="*/ 1011407 w 1068496"/>
              <a:gd name="connsiteY1" fmla="*/ 3204 h 715639"/>
              <a:gd name="connsiteX2" fmla="*/ 1013012 w 1068496"/>
              <a:gd name="connsiteY2" fmla="*/ 715639 h 715639"/>
              <a:gd name="connsiteX3" fmla="*/ 282620 w 1068496"/>
              <a:gd name="connsiteY3" fmla="*/ 715639 h 715639"/>
              <a:gd name="connsiteX4" fmla="*/ 230 w 1068496"/>
              <a:gd name="connsiteY4" fmla="*/ 433249 h 715639"/>
              <a:gd name="connsiteX5" fmla="*/ 230 w 1068496"/>
              <a:gd name="connsiteY5" fmla="*/ 1622 h 715639"/>
              <a:gd name="connsiteX0" fmla="*/ 230 w 1013653"/>
              <a:gd name="connsiteY0" fmla="*/ 1622 h 715639"/>
              <a:gd name="connsiteX1" fmla="*/ 1011407 w 1013653"/>
              <a:gd name="connsiteY1" fmla="*/ 3204 h 715639"/>
              <a:gd name="connsiteX2" fmla="*/ 1013012 w 1013653"/>
              <a:gd name="connsiteY2" fmla="*/ 715639 h 715639"/>
              <a:gd name="connsiteX3" fmla="*/ 282620 w 1013653"/>
              <a:gd name="connsiteY3" fmla="*/ 715639 h 715639"/>
              <a:gd name="connsiteX4" fmla="*/ 230 w 1013653"/>
              <a:gd name="connsiteY4" fmla="*/ 433249 h 715639"/>
              <a:gd name="connsiteX5" fmla="*/ 230 w 1013653"/>
              <a:gd name="connsiteY5" fmla="*/ 1622 h 715639"/>
              <a:gd name="connsiteX0" fmla="*/ 230 w 1013012"/>
              <a:gd name="connsiteY0" fmla="*/ 1622 h 715639"/>
              <a:gd name="connsiteX1" fmla="*/ 1011407 w 1013012"/>
              <a:gd name="connsiteY1" fmla="*/ 3204 h 715639"/>
              <a:gd name="connsiteX2" fmla="*/ 1013012 w 1013012"/>
              <a:gd name="connsiteY2" fmla="*/ 715639 h 715639"/>
              <a:gd name="connsiteX3" fmla="*/ 282620 w 1013012"/>
              <a:gd name="connsiteY3" fmla="*/ 715639 h 715639"/>
              <a:gd name="connsiteX4" fmla="*/ 230 w 1013012"/>
              <a:gd name="connsiteY4" fmla="*/ 433249 h 715639"/>
              <a:gd name="connsiteX5" fmla="*/ 230 w 1013012"/>
              <a:gd name="connsiteY5" fmla="*/ 1622 h 715639"/>
              <a:gd name="connsiteX0" fmla="*/ 230 w 1013012"/>
              <a:gd name="connsiteY0" fmla="*/ 0 h 714017"/>
              <a:gd name="connsiteX1" fmla="*/ 1011407 w 1013012"/>
              <a:gd name="connsiteY1" fmla="*/ 1582 h 714017"/>
              <a:gd name="connsiteX2" fmla="*/ 1013012 w 1013012"/>
              <a:gd name="connsiteY2" fmla="*/ 714017 h 714017"/>
              <a:gd name="connsiteX3" fmla="*/ 282620 w 1013012"/>
              <a:gd name="connsiteY3" fmla="*/ 714017 h 714017"/>
              <a:gd name="connsiteX4" fmla="*/ 230 w 1013012"/>
              <a:gd name="connsiteY4" fmla="*/ 431627 h 714017"/>
              <a:gd name="connsiteX5" fmla="*/ 230 w 1013012"/>
              <a:gd name="connsiteY5" fmla="*/ 0 h 714017"/>
              <a:gd name="connsiteX0" fmla="*/ 230 w 1013012"/>
              <a:gd name="connsiteY0" fmla="*/ 0 h 714017"/>
              <a:gd name="connsiteX1" fmla="*/ 1011407 w 1013012"/>
              <a:gd name="connsiteY1" fmla="*/ 1582 h 714017"/>
              <a:gd name="connsiteX2" fmla="*/ 1013012 w 1013012"/>
              <a:gd name="connsiteY2" fmla="*/ 714017 h 714017"/>
              <a:gd name="connsiteX3" fmla="*/ 282620 w 1013012"/>
              <a:gd name="connsiteY3" fmla="*/ 714017 h 714017"/>
              <a:gd name="connsiteX4" fmla="*/ 230 w 1013012"/>
              <a:gd name="connsiteY4" fmla="*/ 431627 h 714017"/>
              <a:gd name="connsiteX5" fmla="*/ 230 w 1013012"/>
              <a:gd name="connsiteY5" fmla="*/ 0 h 714017"/>
              <a:gd name="connsiteX0" fmla="*/ 230 w 1013012"/>
              <a:gd name="connsiteY0" fmla="*/ 0 h 714017"/>
              <a:gd name="connsiteX1" fmla="*/ 1011407 w 1013012"/>
              <a:gd name="connsiteY1" fmla="*/ 1582 h 714017"/>
              <a:gd name="connsiteX2" fmla="*/ 1013012 w 1013012"/>
              <a:gd name="connsiteY2" fmla="*/ 714017 h 714017"/>
              <a:gd name="connsiteX3" fmla="*/ 282620 w 1013012"/>
              <a:gd name="connsiteY3" fmla="*/ 714017 h 714017"/>
              <a:gd name="connsiteX4" fmla="*/ 230 w 1013012"/>
              <a:gd name="connsiteY4" fmla="*/ 431627 h 714017"/>
              <a:gd name="connsiteX5" fmla="*/ 230 w 1013012"/>
              <a:gd name="connsiteY5" fmla="*/ 0 h 714017"/>
              <a:gd name="connsiteX0" fmla="*/ 230 w 1013012"/>
              <a:gd name="connsiteY0" fmla="*/ 0 h 714017"/>
              <a:gd name="connsiteX1" fmla="*/ 1011407 w 1013012"/>
              <a:gd name="connsiteY1" fmla="*/ 1582 h 714017"/>
              <a:gd name="connsiteX2" fmla="*/ 1013012 w 1013012"/>
              <a:gd name="connsiteY2" fmla="*/ 714017 h 714017"/>
              <a:gd name="connsiteX3" fmla="*/ 282620 w 1013012"/>
              <a:gd name="connsiteY3" fmla="*/ 714017 h 714017"/>
              <a:gd name="connsiteX4" fmla="*/ 230 w 1013012"/>
              <a:gd name="connsiteY4" fmla="*/ 431627 h 714017"/>
              <a:gd name="connsiteX5" fmla="*/ 230 w 1013012"/>
              <a:gd name="connsiteY5" fmla="*/ 0 h 714017"/>
              <a:gd name="connsiteX0" fmla="*/ 230 w 1013012"/>
              <a:gd name="connsiteY0" fmla="*/ 0 h 714017"/>
              <a:gd name="connsiteX1" fmla="*/ 1011407 w 1013012"/>
              <a:gd name="connsiteY1" fmla="*/ 1582 h 714017"/>
              <a:gd name="connsiteX2" fmla="*/ 1013012 w 1013012"/>
              <a:gd name="connsiteY2" fmla="*/ 714017 h 714017"/>
              <a:gd name="connsiteX3" fmla="*/ 282620 w 1013012"/>
              <a:gd name="connsiteY3" fmla="*/ 714017 h 714017"/>
              <a:gd name="connsiteX4" fmla="*/ 230 w 1013012"/>
              <a:gd name="connsiteY4" fmla="*/ 431627 h 714017"/>
              <a:gd name="connsiteX5" fmla="*/ 230 w 1013012"/>
              <a:gd name="connsiteY5" fmla="*/ 0 h 714017"/>
              <a:gd name="connsiteX0" fmla="*/ 230 w 1013012"/>
              <a:gd name="connsiteY0" fmla="*/ 0 h 714017"/>
              <a:gd name="connsiteX1" fmla="*/ 1011407 w 1013012"/>
              <a:gd name="connsiteY1" fmla="*/ 1582 h 714017"/>
              <a:gd name="connsiteX2" fmla="*/ 1013012 w 1013012"/>
              <a:gd name="connsiteY2" fmla="*/ 714017 h 714017"/>
              <a:gd name="connsiteX3" fmla="*/ 282620 w 1013012"/>
              <a:gd name="connsiteY3" fmla="*/ 714017 h 714017"/>
              <a:gd name="connsiteX4" fmla="*/ 230 w 1013012"/>
              <a:gd name="connsiteY4" fmla="*/ 431627 h 714017"/>
              <a:gd name="connsiteX5" fmla="*/ 230 w 1013012"/>
              <a:gd name="connsiteY5" fmla="*/ 0 h 714017"/>
              <a:gd name="connsiteX0" fmla="*/ 2487 w 1012888"/>
              <a:gd name="connsiteY0" fmla="*/ 799 h 712435"/>
              <a:gd name="connsiteX1" fmla="*/ 1011283 w 1012888"/>
              <a:gd name="connsiteY1" fmla="*/ 0 h 712435"/>
              <a:gd name="connsiteX2" fmla="*/ 1012888 w 1012888"/>
              <a:gd name="connsiteY2" fmla="*/ 712435 h 712435"/>
              <a:gd name="connsiteX3" fmla="*/ 282496 w 1012888"/>
              <a:gd name="connsiteY3" fmla="*/ 712435 h 712435"/>
              <a:gd name="connsiteX4" fmla="*/ 106 w 1012888"/>
              <a:gd name="connsiteY4" fmla="*/ 430045 h 712435"/>
              <a:gd name="connsiteX5" fmla="*/ 2487 w 1012888"/>
              <a:gd name="connsiteY5" fmla="*/ 799 h 712435"/>
              <a:gd name="connsiteX0" fmla="*/ 2487 w 1012888"/>
              <a:gd name="connsiteY0" fmla="*/ 799 h 712435"/>
              <a:gd name="connsiteX1" fmla="*/ 1011283 w 1012888"/>
              <a:gd name="connsiteY1" fmla="*/ 0 h 712435"/>
              <a:gd name="connsiteX2" fmla="*/ 1012888 w 1012888"/>
              <a:gd name="connsiteY2" fmla="*/ 712435 h 712435"/>
              <a:gd name="connsiteX3" fmla="*/ 282496 w 1012888"/>
              <a:gd name="connsiteY3" fmla="*/ 712435 h 712435"/>
              <a:gd name="connsiteX4" fmla="*/ 106 w 1012888"/>
              <a:gd name="connsiteY4" fmla="*/ 430045 h 712435"/>
              <a:gd name="connsiteX5" fmla="*/ 2487 w 1012888"/>
              <a:gd name="connsiteY5" fmla="*/ 799 h 712435"/>
              <a:gd name="connsiteX0" fmla="*/ 229 w 1013011"/>
              <a:gd name="connsiteY0" fmla="*/ 799 h 712435"/>
              <a:gd name="connsiteX1" fmla="*/ 1011406 w 1013011"/>
              <a:gd name="connsiteY1" fmla="*/ 0 h 712435"/>
              <a:gd name="connsiteX2" fmla="*/ 1013011 w 1013011"/>
              <a:gd name="connsiteY2" fmla="*/ 712435 h 712435"/>
              <a:gd name="connsiteX3" fmla="*/ 282619 w 1013011"/>
              <a:gd name="connsiteY3" fmla="*/ 712435 h 712435"/>
              <a:gd name="connsiteX4" fmla="*/ 229 w 1013011"/>
              <a:gd name="connsiteY4" fmla="*/ 430045 h 712435"/>
              <a:gd name="connsiteX5" fmla="*/ 229 w 1013011"/>
              <a:gd name="connsiteY5" fmla="*/ 799 h 712435"/>
              <a:gd name="connsiteX0" fmla="*/ 229 w 1013011"/>
              <a:gd name="connsiteY0" fmla="*/ 799 h 712435"/>
              <a:gd name="connsiteX1" fmla="*/ 1011406 w 1013011"/>
              <a:gd name="connsiteY1" fmla="*/ 0 h 712435"/>
              <a:gd name="connsiteX2" fmla="*/ 1013011 w 1013011"/>
              <a:gd name="connsiteY2" fmla="*/ 712435 h 712435"/>
              <a:gd name="connsiteX3" fmla="*/ 282619 w 1013011"/>
              <a:gd name="connsiteY3" fmla="*/ 712435 h 712435"/>
              <a:gd name="connsiteX4" fmla="*/ 229 w 1013011"/>
              <a:gd name="connsiteY4" fmla="*/ 340541 h 712435"/>
              <a:gd name="connsiteX5" fmla="*/ 229 w 1013011"/>
              <a:gd name="connsiteY5" fmla="*/ 799 h 712435"/>
              <a:gd name="connsiteX0" fmla="*/ 229 w 1013011"/>
              <a:gd name="connsiteY0" fmla="*/ 799 h 712435"/>
              <a:gd name="connsiteX1" fmla="*/ 1011406 w 1013011"/>
              <a:gd name="connsiteY1" fmla="*/ 0 h 712435"/>
              <a:gd name="connsiteX2" fmla="*/ 1013011 w 1013011"/>
              <a:gd name="connsiteY2" fmla="*/ 712435 h 712435"/>
              <a:gd name="connsiteX3" fmla="*/ 180380 w 1013011"/>
              <a:gd name="connsiteY3" fmla="*/ 710016 h 712435"/>
              <a:gd name="connsiteX4" fmla="*/ 229 w 1013011"/>
              <a:gd name="connsiteY4" fmla="*/ 340541 h 712435"/>
              <a:gd name="connsiteX5" fmla="*/ 229 w 1013011"/>
              <a:gd name="connsiteY5" fmla="*/ 799 h 712435"/>
              <a:gd name="connsiteX0" fmla="*/ 246 w 1013028"/>
              <a:gd name="connsiteY0" fmla="*/ 799 h 712435"/>
              <a:gd name="connsiteX1" fmla="*/ 1011423 w 1013028"/>
              <a:gd name="connsiteY1" fmla="*/ 0 h 712435"/>
              <a:gd name="connsiteX2" fmla="*/ 1013028 w 1013028"/>
              <a:gd name="connsiteY2" fmla="*/ 712435 h 712435"/>
              <a:gd name="connsiteX3" fmla="*/ 143551 w 1013028"/>
              <a:gd name="connsiteY3" fmla="*/ 710016 h 712435"/>
              <a:gd name="connsiteX4" fmla="*/ 246 w 1013028"/>
              <a:gd name="connsiteY4" fmla="*/ 340541 h 712435"/>
              <a:gd name="connsiteX5" fmla="*/ 246 w 1013028"/>
              <a:gd name="connsiteY5" fmla="*/ 799 h 712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3028" h="712435">
                <a:moveTo>
                  <a:pt x="246" y="799"/>
                </a:moveTo>
                <a:lnTo>
                  <a:pt x="1011423" y="0"/>
                </a:lnTo>
                <a:cubicBezTo>
                  <a:pt x="1010755" y="186472"/>
                  <a:pt x="1012920" y="519380"/>
                  <a:pt x="1013028" y="712435"/>
                </a:cubicBezTo>
                <a:lnTo>
                  <a:pt x="143551" y="710016"/>
                </a:lnTo>
                <a:cubicBezTo>
                  <a:pt x="-12409" y="710016"/>
                  <a:pt x="246" y="496501"/>
                  <a:pt x="246" y="340541"/>
                </a:cubicBezTo>
                <a:cubicBezTo>
                  <a:pt x="-548" y="198253"/>
                  <a:pt x="1040" y="143087"/>
                  <a:pt x="246" y="799"/>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Slide Number Placeholder 6"/>
          <p:cNvSpPr>
            <a:spLocks noGrp="1"/>
          </p:cNvSpPr>
          <p:nvPr>
            <p:ph type="sldNum" sz="quarter" idx="11"/>
          </p:nvPr>
        </p:nvSpPr>
        <p:spPr/>
        <p:txBody>
          <a:bodyPr/>
          <a:lstStyle/>
          <a:p>
            <a:fld id="{A9049AB7-F4AD-45E7-BF40-7C1A0028ACB9}" type="slidenum">
              <a:rPr lang="en-AU" smtClean="0"/>
              <a:pPr/>
              <a:t>‹#›</a:t>
            </a:fld>
            <a:endParaRPr lang="en-AU" dirty="0"/>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32474" y="145825"/>
            <a:ext cx="710185" cy="417577"/>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07421" y="245962"/>
            <a:ext cx="1263576" cy="474597"/>
          </a:xfrm>
          <a:prstGeom prst="rect">
            <a:avLst/>
          </a:prstGeom>
        </p:spPr>
      </p:pic>
      <p:sp>
        <p:nvSpPr>
          <p:cNvPr id="2" name="Title 1"/>
          <p:cNvSpPr>
            <a:spLocks noGrp="1"/>
          </p:cNvSpPr>
          <p:nvPr>
            <p:ph type="title"/>
          </p:nvPr>
        </p:nvSpPr>
        <p:spPr>
          <a:xfrm>
            <a:off x="723900" y="345334"/>
            <a:ext cx="7185600" cy="588116"/>
          </a:xfrm>
        </p:spPr>
        <p:txBody>
          <a:bodyPr/>
          <a:lstStyle/>
          <a:p>
            <a:r>
              <a:rPr lang="en-US" dirty="0"/>
              <a:t>Click to edit Master title style</a:t>
            </a:r>
            <a:endParaRPr lang="en-AU" dirty="0"/>
          </a:p>
        </p:txBody>
      </p:sp>
      <p:sp>
        <p:nvSpPr>
          <p:cNvPr id="10" name="TextBox 9"/>
          <p:cNvSpPr txBox="1"/>
          <p:nvPr userDrawn="1"/>
        </p:nvSpPr>
        <p:spPr>
          <a:xfrm>
            <a:off x="723600" y="7077600"/>
            <a:ext cx="3369365" cy="216000"/>
          </a:xfrm>
          <a:prstGeom prst="rect">
            <a:avLst/>
          </a:prstGeom>
          <a:noFill/>
        </p:spPr>
        <p:txBody>
          <a:bodyPr wrap="square" lIns="0" tIns="0" rIns="0" bIns="0" rtlCol="0" anchor="ctr">
            <a:noAutofit/>
          </a:bodyPr>
          <a:lstStyle/>
          <a:p>
            <a:r>
              <a:rPr lang="en-AU" sz="800" spc="40" baseline="0" dirty="0">
                <a:solidFill>
                  <a:schemeClr val="tx2"/>
                </a:solidFill>
              </a:rPr>
              <a:t>Strictly Confidential © Soho Flordis International Group</a:t>
            </a:r>
          </a:p>
        </p:txBody>
      </p:sp>
      <p:cxnSp>
        <p:nvCxnSpPr>
          <p:cNvPr id="13" name="Straight Connector 12"/>
          <p:cNvCxnSpPr/>
          <p:nvPr userDrawn="1"/>
        </p:nvCxnSpPr>
        <p:spPr>
          <a:xfrm>
            <a:off x="723900" y="7035885"/>
            <a:ext cx="96261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85005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Potters and SFI">
    <p:spTree>
      <p:nvGrpSpPr>
        <p:cNvPr id="1" name=""/>
        <p:cNvGrpSpPr/>
        <p:nvPr/>
      </p:nvGrpSpPr>
      <p:grpSpPr>
        <a:xfrm>
          <a:off x="0" y="0"/>
          <a:ext cx="0" cy="0"/>
          <a:chOff x="0" y="0"/>
          <a:chExt cx="0" cy="0"/>
        </a:xfrm>
      </p:grpSpPr>
      <p:sp>
        <p:nvSpPr>
          <p:cNvPr id="13" name="Rectangle: Rounded Corners 11"/>
          <p:cNvSpPr/>
          <p:nvPr userDrawn="1"/>
        </p:nvSpPr>
        <p:spPr>
          <a:xfrm>
            <a:off x="8169310" y="-1604"/>
            <a:ext cx="2524762" cy="712435"/>
          </a:xfrm>
          <a:custGeom>
            <a:avLst/>
            <a:gdLst>
              <a:gd name="connsiteX0" fmla="*/ 0 w 1321365"/>
              <a:gd name="connsiteY0" fmla="*/ 282390 h 1001169"/>
              <a:gd name="connsiteX1" fmla="*/ 282390 w 1321365"/>
              <a:gd name="connsiteY1" fmla="*/ 0 h 1001169"/>
              <a:gd name="connsiteX2" fmla="*/ 1038975 w 1321365"/>
              <a:gd name="connsiteY2" fmla="*/ 0 h 1001169"/>
              <a:gd name="connsiteX3" fmla="*/ 1321365 w 1321365"/>
              <a:gd name="connsiteY3" fmla="*/ 282390 h 1001169"/>
              <a:gd name="connsiteX4" fmla="*/ 1321365 w 1321365"/>
              <a:gd name="connsiteY4" fmla="*/ 718779 h 1001169"/>
              <a:gd name="connsiteX5" fmla="*/ 1038975 w 1321365"/>
              <a:gd name="connsiteY5" fmla="*/ 1001169 h 1001169"/>
              <a:gd name="connsiteX6" fmla="*/ 282390 w 1321365"/>
              <a:gd name="connsiteY6" fmla="*/ 1001169 h 1001169"/>
              <a:gd name="connsiteX7" fmla="*/ 0 w 1321365"/>
              <a:gd name="connsiteY7" fmla="*/ 718779 h 1001169"/>
              <a:gd name="connsiteX8" fmla="*/ 0 w 1321365"/>
              <a:gd name="connsiteY8" fmla="*/ 282390 h 1001169"/>
              <a:gd name="connsiteX0" fmla="*/ 0 w 1321365"/>
              <a:gd name="connsiteY0" fmla="*/ 282390 h 1001169"/>
              <a:gd name="connsiteX1" fmla="*/ 282390 w 1321365"/>
              <a:gd name="connsiteY1" fmla="*/ 0 h 1001169"/>
              <a:gd name="connsiteX2" fmla="*/ 1038975 w 1321365"/>
              <a:gd name="connsiteY2" fmla="*/ 0 h 1001169"/>
              <a:gd name="connsiteX3" fmla="*/ 1321365 w 1321365"/>
              <a:gd name="connsiteY3" fmla="*/ 282390 h 1001169"/>
              <a:gd name="connsiteX4" fmla="*/ 1321365 w 1321365"/>
              <a:gd name="connsiteY4" fmla="*/ 718779 h 1001169"/>
              <a:gd name="connsiteX5" fmla="*/ 1038975 w 1321365"/>
              <a:gd name="connsiteY5" fmla="*/ 1001169 h 1001169"/>
              <a:gd name="connsiteX6" fmla="*/ 282390 w 1321365"/>
              <a:gd name="connsiteY6" fmla="*/ 1001169 h 1001169"/>
              <a:gd name="connsiteX7" fmla="*/ 0 w 1321365"/>
              <a:gd name="connsiteY7" fmla="*/ 718779 h 1001169"/>
              <a:gd name="connsiteX8" fmla="*/ 0 w 1321365"/>
              <a:gd name="connsiteY8" fmla="*/ 282390 h 1001169"/>
              <a:gd name="connsiteX0" fmla="*/ 0 w 1321365"/>
              <a:gd name="connsiteY0" fmla="*/ 282390 h 1001169"/>
              <a:gd name="connsiteX1" fmla="*/ 1038975 w 1321365"/>
              <a:gd name="connsiteY1" fmla="*/ 0 h 1001169"/>
              <a:gd name="connsiteX2" fmla="*/ 1321365 w 1321365"/>
              <a:gd name="connsiteY2" fmla="*/ 282390 h 1001169"/>
              <a:gd name="connsiteX3" fmla="*/ 1321365 w 1321365"/>
              <a:gd name="connsiteY3" fmla="*/ 718779 h 1001169"/>
              <a:gd name="connsiteX4" fmla="*/ 1038975 w 1321365"/>
              <a:gd name="connsiteY4" fmla="*/ 1001169 h 1001169"/>
              <a:gd name="connsiteX5" fmla="*/ 282390 w 1321365"/>
              <a:gd name="connsiteY5" fmla="*/ 1001169 h 1001169"/>
              <a:gd name="connsiteX6" fmla="*/ 0 w 1321365"/>
              <a:gd name="connsiteY6" fmla="*/ 718779 h 1001169"/>
              <a:gd name="connsiteX7" fmla="*/ 0 w 1321365"/>
              <a:gd name="connsiteY7" fmla="*/ 282390 h 1001169"/>
              <a:gd name="connsiteX0" fmla="*/ 0 w 1321365"/>
              <a:gd name="connsiteY0" fmla="*/ 282390 h 1001169"/>
              <a:gd name="connsiteX1" fmla="*/ 1038975 w 1321365"/>
              <a:gd name="connsiteY1" fmla="*/ 0 h 1001169"/>
              <a:gd name="connsiteX2" fmla="*/ 1321365 w 1321365"/>
              <a:gd name="connsiteY2" fmla="*/ 282390 h 1001169"/>
              <a:gd name="connsiteX3" fmla="*/ 1038975 w 1321365"/>
              <a:gd name="connsiteY3" fmla="*/ 1001169 h 1001169"/>
              <a:gd name="connsiteX4" fmla="*/ 282390 w 1321365"/>
              <a:gd name="connsiteY4" fmla="*/ 1001169 h 1001169"/>
              <a:gd name="connsiteX5" fmla="*/ 0 w 1321365"/>
              <a:gd name="connsiteY5" fmla="*/ 718779 h 1001169"/>
              <a:gd name="connsiteX6" fmla="*/ 0 w 1321365"/>
              <a:gd name="connsiteY6" fmla="*/ 282390 h 1001169"/>
              <a:gd name="connsiteX0" fmla="*/ 0 w 1151883"/>
              <a:gd name="connsiteY0" fmla="*/ 282390 h 1001169"/>
              <a:gd name="connsiteX1" fmla="*/ 1038975 w 1151883"/>
              <a:gd name="connsiteY1" fmla="*/ 0 h 1001169"/>
              <a:gd name="connsiteX2" fmla="*/ 1038975 w 1151883"/>
              <a:gd name="connsiteY2" fmla="*/ 1001169 h 1001169"/>
              <a:gd name="connsiteX3" fmla="*/ 282390 w 1151883"/>
              <a:gd name="connsiteY3" fmla="*/ 1001169 h 1001169"/>
              <a:gd name="connsiteX4" fmla="*/ 0 w 1151883"/>
              <a:gd name="connsiteY4" fmla="*/ 718779 h 1001169"/>
              <a:gd name="connsiteX5" fmla="*/ 0 w 1151883"/>
              <a:gd name="connsiteY5" fmla="*/ 282390 h 1001169"/>
              <a:gd name="connsiteX0" fmla="*/ 0 w 1151883"/>
              <a:gd name="connsiteY0" fmla="*/ 282390 h 1001169"/>
              <a:gd name="connsiteX1" fmla="*/ 1038975 w 1151883"/>
              <a:gd name="connsiteY1" fmla="*/ 0 h 1001169"/>
              <a:gd name="connsiteX2" fmla="*/ 1038975 w 1151883"/>
              <a:gd name="connsiteY2" fmla="*/ 1001169 h 1001169"/>
              <a:gd name="connsiteX3" fmla="*/ 282390 w 1151883"/>
              <a:gd name="connsiteY3" fmla="*/ 1001169 h 1001169"/>
              <a:gd name="connsiteX4" fmla="*/ 0 w 1151883"/>
              <a:gd name="connsiteY4" fmla="*/ 718779 h 1001169"/>
              <a:gd name="connsiteX5" fmla="*/ 0 w 1151883"/>
              <a:gd name="connsiteY5" fmla="*/ 282390 h 1001169"/>
              <a:gd name="connsiteX0" fmla="*/ 0 w 1132775"/>
              <a:gd name="connsiteY0" fmla="*/ 51072 h 769851"/>
              <a:gd name="connsiteX1" fmla="*/ 1001652 w 1132775"/>
              <a:gd name="connsiteY1" fmla="*/ 59797 h 769851"/>
              <a:gd name="connsiteX2" fmla="*/ 1038975 w 1132775"/>
              <a:gd name="connsiteY2" fmla="*/ 769851 h 769851"/>
              <a:gd name="connsiteX3" fmla="*/ 282390 w 1132775"/>
              <a:gd name="connsiteY3" fmla="*/ 769851 h 769851"/>
              <a:gd name="connsiteX4" fmla="*/ 0 w 1132775"/>
              <a:gd name="connsiteY4" fmla="*/ 487461 h 769851"/>
              <a:gd name="connsiteX5" fmla="*/ 0 w 1132775"/>
              <a:gd name="connsiteY5" fmla="*/ 51072 h 769851"/>
              <a:gd name="connsiteX0" fmla="*/ 0 w 1132775"/>
              <a:gd name="connsiteY0" fmla="*/ 3561 h 722340"/>
              <a:gd name="connsiteX1" fmla="*/ 1001652 w 1132775"/>
              <a:gd name="connsiteY1" fmla="*/ 12286 h 722340"/>
              <a:gd name="connsiteX2" fmla="*/ 1038975 w 1132775"/>
              <a:gd name="connsiteY2" fmla="*/ 722340 h 722340"/>
              <a:gd name="connsiteX3" fmla="*/ 282390 w 1132775"/>
              <a:gd name="connsiteY3" fmla="*/ 722340 h 722340"/>
              <a:gd name="connsiteX4" fmla="*/ 0 w 1132775"/>
              <a:gd name="connsiteY4" fmla="*/ 439950 h 722340"/>
              <a:gd name="connsiteX5" fmla="*/ 0 w 1132775"/>
              <a:gd name="connsiteY5" fmla="*/ 3561 h 722340"/>
              <a:gd name="connsiteX0" fmla="*/ 0 w 1135156"/>
              <a:gd name="connsiteY0" fmla="*/ 5354 h 714608"/>
              <a:gd name="connsiteX1" fmla="*/ 1004033 w 1135156"/>
              <a:gd name="connsiteY1" fmla="*/ 4554 h 714608"/>
              <a:gd name="connsiteX2" fmla="*/ 1041356 w 1135156"/>
              <a:gd name="connsiteY2" fmla="*/ 714608 h 714608"/>
              <a:gd name="connsiteX3" fmla="*/ 284771 w 1135156"/>
              <a:gd name="connsiteY3" fmla="*/ 714608 h 714608"/>
              <a:gd name="connsiteX4" fmla="*/ 2381 w 1135156"/>
              <a:gd name="connsiteY4" fmla="*/ 432218 h 714608"/>
              <a:gd name="connsiteX5" fmla="*/ 0 w 1135156"/>
              <a:gd name="connsiteY5" fmla="*/ 5354 h 714608"/>
              <a:gd name="connsiteX0" fmla="*/ 230 w 1133005"/>
              <a:gd name="connsiteY0" fmla="*/ 4279 h 718296"/>
              <a:gd name="connsiteX1" fmla="*/ 1001882 w 1133005"/>
              <a:gd name="connsiteY1" fmla="*/ 8242 h 718296"/>
              <a:gd name="connsiteX2" fmla="*/ 1039205 w 1133005"/>
              <a:gd name="connsiteY2" fmla="*/ 718296 h 718296"/>
              <a:gd name="connsiteX3" fmla="*/ 282620 w 1133005"/>
              <a:gd name="connsiteY3" fmla="*/ 718296 h 718296"/>
              <a:gd name="connsiteX4" fmla="*/ 230 w 1133005"/>
              <a:gd name="connsiteY4" fmla="*/ 435906 h 718296"/>
              <a:gd name="connsiteX5" fmla="*/ 230 w 1133005"/>
              <a:gd name="connsiteY5" fmla="*/ 4279 h 718296"/>
              <a:gd name="connsiteX0" fmla="*/ 230 w 1133005"/>
              <a:gd name="connsiteY0" fmla="*/ 1286 h 715303"/>
              <a:gd name="connsiteX1" fmla="*/ 1001882 w 1133005"/>
              <a:gd name="connsiteY1" fmla="*/ 5249 h 715303"/>
              <a:gd name="connsiteX2" fmla="*/ 1039205 w 1133005"/>
              <a:gd name="connsiteY2" fmla="*/ 715303 h 715303"/>
              <a:gd name="connsiteX3" fmla="*/ 282620 w 1133005"/>
              <a:gd name="connsiteY3" fmla="*/ 715303 h 715303"/>
              <a:gd name="connsiteX4" fmla="*/ 230 w 1133005"/>
              <a:gd name="connsiteY4" fmla="*/ 432913 h 715303"/>
              <a:gd name="connsiteX5" fmla="*/ 230 w 1133005"/>
              <a:gd name="connsiteY5" fmla="*/ 1286 h 715303"/>
              <a:gd name="connsiteX0" fmla="*/ 230 w 1137551"/>
              <a:gd name="connsiteY0" fmla="*/ 1622 h 715639"/>
              <a:gd name="connsiteX1" fmla="*/ 1011407 w 1137551"/>
              <a:gd name="connsiteY1" fmla="*/ 3204 h 715639"/>
              <a:gd name="connsiteX2" fmla="*/ 1039205 w 1137551"/>
              <a:gd name="connsiteY2" fmla="*/ 715639 h 715639"/>
              <a:gd name="connsiteX3" fmla="*/ 282620 w 1137551"/>
              <a:gd name="connsiteY3" fmla="*/ 715639 h 715639"/>
              <a:gd name="connsiteX4" fmla="*/ 230 w 1137551"/>
              <a:gd name="connsiteY4" fmla="*/ 433249 h 715639"/>
              <a:gd name="connsiteX5" fmla="*/ 230 w 1137551"/>
              <a:gd name="connsiteY5" fmla="*/ 1622 h 715639"/>
              <a:gd name="connsiteX0" fmla="*/ 230 w 1088730"/>
              <a:gd name="connsiteY0" fmla="*/ 1622 h 715639"/>
              <a:gd name="connsiteX1" fmla="*/ 1011407 w 1088730"/>
              <a:gd name="connsiteY1" fmla="*/ 3204 h 715639"/>
              <a:gd name="connsiteX2" fmla="*/ 1039205 w 1088730"/>
              <a:gd name="connsiteY2" fmla="*/ 715639 h 715639"/>
              <a:gd name="connsiteX3" fmla="*/ 282620 w 1088730"/>
              <a:gd name="connsiteY3" fmla="*/ 715639 h 715639"/>
              <a:gd name="connsiteX4" fmla="*/ 230 w 1088730"/>
              <a:gd name="connsiteY4" fmla="*/ 433249 h 715639"/>
              <a:gd name="connsiteX5" fmla="*/ 230 w 1088730"/>
              <a:gd name="connsiteY5" fmla="*/ 1622 h 715639"/>
              <a:gd name="connsiteX0" fmla="*/ 230 w 1068496"/>
              <a:gd name="connsiteY0" fmla="*/ 1622 h 715639"/>
              <a:gd name="connsiteX1" fmla="*/ 1011407 w 1068496"/>
              <a:gd name="connsiteY1" fmla="*/ 3204 h 715639"/>
              <a:gd name="connsiteX2" fmla="*/ 1013012 w 1068496"/>
              <a:gd name="connsiteY2" fmla="*/ 715639 h 715639"/>
              <a:gd name="connsiteX3" fmla="*/ 282620 w 1068496"/>
              <a:gd name="connsiteY3" fmla="*/ 715639 h 715639"/>
              <a:gd name="connsiteX4" fmla="*/ 230 w 1068496"/>
              <a:gd name="connsiteY4" fmla="*/ 433249 h 715639"/>
              <a:gd name="connsiteX5" fmla="*/ 230 w 1068496"/>
              <a:gd name="connsiteY5" fmla="*/ 1622 h 715639"/>
              <a:gd name="connsiteX0" fmla="*/ 230 w 1013653"/>
              <a:gd name="connsiteY0" fmla="*/ 1622 h 715639"/>
              <a:gd name="connsiteX1" fmla="*/ 1011407 w 1013653"/>
              <a:gd name="connsiteY1" fmla="*/ 3204 h 715639"/>
              <a:gd name="connsiteX2" fmla="*/ 1013012 w 1013653"/>
              <a:gd name="connsiteY2" fmla="*/ 715639 h 715639"/>
              <a:gd name="connsiteX3" fmla="*/ 282620 w 1013653"/>
              <a:gd name="connsiteY3" fmla="*/ 715639 h 715639"/>
              <a:gd name="connsiteX4" fmla="*/ 230 w 1013653"/>
              <a:gd name="connsiteY4" fmla="*/ 433249 h 715639"/>
              <a:gd name="connsiteX5" fmla="*/ 230 w 1013653"/>
              <a:gd name="connsiteY5" fmla="*/ 1622 h 715639"/>
              <a:gd name="connsiteX0" fmla="*/ 230 w 1013012"/>
              <a:gd name="connsiteY0" fmla="*/ 1622 h 715639"/>
              <a:gd name="connsiteX1" fmla="*/ 1011407 w 1013012"/>
              <a:gd name="connsiteY1" fmla="*/ 3204 h 715639"/>
              <a:gd name="connsiteX2" fmla="*/ 1013012 w 1013012"/>
              <a:gd name="connsiteY2" fmla="*/ 715639 h 715639"/>
              <a:gd name="connsiteX3" fmla="*/ 282620 w 1013012"/>
              <a:gd name="connsiteY3" fmla="*/ 715639 h 715639"/>
              <a:gd name="connsiteX4" fmla="*/ 230 w 1013012"/>
              <a:gd name="connsiteY4" fmla="*/ 433249 h 715639"/>
              <a:gd name="connsiteX5" fmla="*/ 230 w 1013012"/>
              <a:gd name="connsiteY5" fmla="*/ 1622 h 715639"/>
              <a:gd name="connsiteX0" fmla="*/ 230 w 1013012"/>
              <a:gd name="connsiteY0" fmla="*/ 0 h 714017"/>
              <a:gd name="connsiteX1" fmla="*/ 1011407 w 1013012"/>
              <a:gd name="connsiteY1" fmla="*/ 1582 h 714017"/>
              <a:gd name="connsiteX2" fmla="*/ 1013012 w 1013012"/>
              <a:gd name="connsiteY2" fmla="*/ 714017 h 714017"/>
              <a:gd name="connsiteX3" fmla="*/ 282620 w 1013012"/>
              <a:gd name="connsiteY3" fmla="*/ 714017 h 714017"/>
              <a:gd name="connsiteX4" fmla="*/ 230 w 1013012"/>
              <a:gd name="connsiteY4" fmla="*/ 431627 h 714017"/>
              <a:gd name="connsiteX5" fmla="*/ 230 w 1013012"/>
              <a:gd name="connsiteY5" fmla="*/ 0 h 714017"/>
              <a:gd name="connsiteX0" fmla="*/ 230 w 1013012"/>
              <a:gd name="connsiteY0" fmla="*/ 0 h 714017"/>
              <a:gd name="connsiteX1" fmla="*/ 1011407 w 1013012"/>
              <a:gd name="connsiteY1" fmla="*/ 1582 h 714017"/>
              <a:gd name="connsiteX2" fmla="*/ 1013012 w 1013012"/>
              <a:gd name="connsiteY2" fmla="*/ 714017 h 714017"/>
              <a:gd name="connsiteX3" fmla="*/ 282620 w 1013012"/>
              <a:gd name="connsiteY3" fmla="*/ 714017 h 714017"/>
              <a:gd name="connsiteX4" fmla="*/ 230 w 1013012"/>
              <a:gd name="connsiteY4" fmla="*/ 431627 h 714017"/>
              <a:gd name="connsiteX5" fmla="*/ 230 w 1013012"/>
              <a:gd name="connsiteY5" fmla="*/ 0 h 714017"/>
              <a:gd name="connsiteX0" fmla="*/ 230 w 1013012"/>
              <a:gd name="connsiteY0" fmla="*/ 0 h 714017"/>
              <a:gd name="connsiteX1" fmla="*/ 1011407 w 1013012"/>
              <a:gd name="connsiteY1" fmla="*/ 1582 h 714017"/>
              <a:gd name="connsiteX2" fmla="*/ 1013012 w 1013012"/>
              <a:gd name="connsiteY2" fmla="*/ 714017 h 714017"/>
              <a:gd name="connsiteX3" fmla="*/ 282620 w 1013012"/>
              <a:gd name="connsiteY3" fmla="*/ 714017 h 714017"/>
              <a:gd name="connsiteX4" fmla="*/ 230 w 1013012"/>
              <a:gd name="connsiteY4" fmla="*/ 431627 h 714017"/>
              <a:gd name="connsiteX5" fmla="*/ 230 w 1013012"/>
              <a:gd name="connsiteY5" fmla="*/ 0 h 714017"/>
              <a:gd name="connsiteX0" fmla="*/ 230 w 1013012"/>
              <a:gd name="connsiteY0" fmla="*/ 0 h 714017"/>
              <a:gd name="connsiteX1" fmla="*/ 1011407 w 1013012"/>
              <a:gd name="connsiteY1" fmla="*/ 1582 h 714017"/>
              <a:gd name="connsiteX2" fmla="*/ 1013012 w 1013012"/>
              <a:gd name="connsiteY2" fmla="*/ 714017 h 714017"/>
              <a:gd name="connsiteX3" fmla="*/ 282620 w 1013012"/>
              <a:gd name="connsiteY3" fmla="*/ 714017 h 714017"/>
              <a:gd name="connsiteX4" fmla="*/ 230 w 1013012"/>
              <a:gd name="connsiteY4" fmla="*/ 431627 h 714017"/>
              <a:gd name="connsiteX5" fmla="*/ 230 w 1013012"/>
              <a:gd name="connsiteY5" fmla="*/ 0 h 714017"/>
              <a:gd name="connsiteX0" fmla="*/ 230 w 1013012"/>
              <a:gd name="connsiteY0" fmla="*/ 0 h 714017"/>
              <a:gd name="connsiteX1" fmla="*/ 1011407 w 1013012"/>
              <a:gd name="connsiteY1" fmla="*/ 1582 h 714017"/>
              <a:gd name="connsiteX2" fmla="*/ 1013012 w 1013012"/>
              <a:gd name="connsiteY2" fmla="*/ 714017 h 714017"/>
              <a:gd name="connsiteX3" fmla="*/ 282620 w 1013012"/>
              <a:gd name="connsiteY3" fmla="*/ 714017 h 714017"/>
              <a:gd name="connsiteX4" fmla="*/ 230 w 1013012"/>
              <a:gd name="connsiteY4" fmla="*/ 431627 h 714017"/>
              <a:gd name="connsiteX5" fmla="*/ 230 w 1013012"/>
              <a:gd name="connsiteY5" fmla="*/ 0 h 714017"/>
              <a:gd name="connsiteX0" fmla="*/ 230 w 1013012"/>
              <a:gd name="connsiteY0" fmla="*/ 0 h 714017"/>
              <a:gd name="connsiteX1" fmla="*/ 1011407 w 1013012"/>
              <a:gd name="connsiteY1" fmla="*/ 1582 h 714017"/>
              <a:gd name="connsiteX2" fmla="*/ 1013012 w 1013012"/>
              <a:gd name="connsiteY2" fmla="*/ 714017 h 714017"/>
              <a:gd name="connsiteX3" fmla="*/ 282620 w 1013012"/>
              <a:gd name="connsiteY3" fmla="*/ 714017 h 714017"/>
              <a:gd name="connsiteX4" fmla="*/ 230 w 1013012"/>
              <a:gd name="connsiteY4" fmla="*/ 431627 h 714017"/>
              <a:gd name="connsiteX5" fmla="*/ 230 w 1013012"/>
              <a:gd name="connsiteY5" fmla="*/ 0 h 714017"/>
              <a:gd name="connsiteX0" fmla="*/ 2487 w 1012888"/>
              <a:gd name="connsiteY0" fmla="*/ 799 h 712435"/>
              <a:gd name="connsiteX1" fmla="*/ 1011283 w 1012888"/>
              <a:gd name="connsiteY1" fmla="*/ 0 h 712435"/>
              <a:gd name="connsiteX2" fmla="*/ 1012888 w 1012888"/>
              <a:gd name="connsiteY2" fmla="*/ 712435 h 712435"/>
              <a:gd name="connsiteX3" fmla="*/ 282496 w 1012888"/>
              <a:gd name="connsiteY3" fmla="*/ 712435 h 712435"/>
              <a:gd name="connsiteX4" fmla="*/ 106 w 1012888"/>
              <a:gd name="connsiteY4" fmla="*/ 430045 h 712435"/>
              <a:gd name="connsiteX5" fmla="*/ 2487 w 1012888"/>
              <a:gd name="connsiteY5" fmla="*/ 799 h 712435"/>
              <a:gd name="connsiteX0" fmla="*/ 2487 w 1012888"/>
              <a:gd name="connsiteY0" fmla="*/ 799 h 712435"/>
              <a:gd name="connsiteX1" fmla="*/ 1011283 w 1012888"/>
              <a:gd name="connsiteY1" fmla="*/ 0 h 712435"/>
              <a:gd name="connsiteX2" fmla="*/ 1012888 w 1012888"/>
              <a:gd name="connsiteY2" fmla="*/ 712435 h 712435"/>
              <a:gd name="connsiteX3" fmla="*/ 282496 w 1012888"/>
              <a:gd name="connsiteY3" fmla="*/ 712435 h 712435"/>
              <a:gd name="connsiteX4" fmla="*/ 106 w 1012888"/>
              <a:gd name="connsiteY4" fmla="*/ 430045 h 712435"/>
              <a:gd name="connsiteX5" fmla="*/ 2487 w 1012888"/>
              <a:gd name="connsiteY5" fmla="*/ 799 h 712435"/>
              <a:gd name="connsiteX0" fmla="*/ 229 w 1013011"/>
              <a:gd name="connsiteY0" fmla="*/ 799 h 712435"/>
              <a:gd name="connsiteX1" fmla="*/ 1011406 w 1013011"/>
              <a:gd name="connsiteY1" fmla="*/ 0 h 712435"/>
              <a:gd name="connsiteX2" fmla="*/ 1013011 w 1013011"/>
              <a:gd name="connsiteY2" fmla="*/ 712435 h 712435"/>
              <a:gd name="connsiteX3" fmla="*/ 282619 w 1013011"/>
              <a:gd name="connsiteY3" fmla="*/ 712435 h 712435"/>
              <a:gd name="connsiteX4" fmla="*/ 229 w 1013011"/>
              <a:gd name="connsiteY4" fmla="*/ 430045 h 712435"/>
              <a:gd name="connsiteX5" fmla="*/ 229 w 1013011"/>
              <a:gd name="connsiteY5" fmla="*/ 799 h 712435"/>
              <a:gd name="connsiteX0" fmla="*/ 229 w 1013011"/>
              <a:gd name="connsiteY0" fmla="*/ 799 h 712435"/>
              <a:gd name="connsiteX1" fmla="*/ 1011406 w 1013011"/>
              <a:gd name="connsiteY1" fmla="*/ 0 h 712435"/>
              <a:gd name="connsiteX2" fmla="*/ 1013011 w 1013011"/>
              <a:gd name="connsiteY2" fmla="*/ 712435 h 712435"/>
              <a:gd name="connsiteX3" fmla="*/ 282619 w 1013011"/>
              <a:gd name="connsiteY3" fmla="*/ 712435 h 712435"/>
              <a:gd name="connsiteX4" fmla="*/ 229 w 1013011"/>
              <a:gd name="connsiteY4" fmla="*/ 340541 h 712435"/>
              <a:gd name="connsiteX5" fmla="*/ 229 w 1013011"/>
              <a:gd name="connsiteY5" fmla="*/ 799 h 712435"/>
              <a:gd name="connsiteX0" fmla="*/ 229 w 1013011"/>
              <a:gd name="connsiteY0" fmla="*/ 799 h 712435"/>
              <a:gd name="connsiteX1" fmla="*/ 1011406 w 1013011"/>
              <a:gd name="connsiteY1" fmla="*/ 0 h 712435"/>
              <a:gd name="connsiteX2" fmla="*/ 1013011 w 1013011"/>
              <a:gd name="connsiteY2" fmla="*/ 712435 h 712435"/>
              <a:gd name="connsiteX3" fmla="*/ 180380 w 1013011"/>
              <a:gd name="connsiteY3" fmla="*/ 710016 h 712435"/>
              <a:gd name="connsiteX4" fmla="*/ 229 w 1013011"/>
              <a:gd name="connsiteY4" fmla="*/ 340541 h 712435"/>
              <a:gd name="connsiteX5" fmla="*/ 229 w 1013011"/>
              <a:gd name="connsiteY5" fmla="*/ 799 h 712435"/>
              <a:gd name="connsiteX0" fmla="*/ 246 w 1013028"/>
              <a:gd name="connsiteY0" fmla="*/ 799 h 712435"/>
              <a:gd name="connsiteX1" fmla="*/ 1011423 w 1013028"/>
              <a:gd name="connsiteY1" fmla="*/ 0 h 712435"/>
              <a:gd name="connsiteX2" fmla="*/ 1013028 w 1013028"/>
              <a:gd name="connsiteY2" fmla="*/ 712435 h 712435"/>
              <a:gd name="connsiteX3" fmla="*/ 143551 w 1013028"/>
              <a:gd name="connsiteY3" fmla="*/ 710016 h 712435"/>
              <a:gd name="connsiteX4" fmla="*/ 246 w 1013028"/>
              <a:gd name="connsiteY4" fmla="*/ 340541 h 712435"/>
              <a:gd name="connsiteX5" fmla="*/ 246 w 1013028"/>
              <a:gd name="connsiteY5" fmla="*/ 799 h 712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3028" h="712435">
                <a:moveTo>
                  <a:pt x="246" y="799"/>
                </a:moveTo>
                <a:lnTo>
                  <a:pt x="1011423" y="0"/>
                </a:lnTo>
                <a:cubicBezTo>
                  <a:pt x="1010755" y="186472"/>
                  <a:pt x="1012920" y="519380"/>
                  <a:pt x="1013028" y="712435"/>
                </a:cubicBezTo>
                <a:lnTo>
                  <a:pt x="143551" y="710016"/>
                </a:lnTo>
                <a:cubicBezTo>
                  <a:pt x="-12409" y="710016"/>
                  <a:pt x="246" y="496501"/>
                  <a:pt x="246" y="340541"/>
                </a:cubicBezTo>
                <a:cubicBezTo>
                  <a:pt x="-548" y="198253"/>
                  <a:pt x="1040" y="143087"/>
                  <a:pt x="246" y="799"/>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Slide Number Placeholder 6"/>
          <p:cNvSpPr>
            <a:spLocks noGrp="1"/>
          </p:cNvSpPr>
          <p:nvPr>
            <p:ph type="sldNum" sz="quarter" idx="11"/>
          </p:nvPr>
        </p:nvSpPr>
        <p:spPr/>
        <p:txBody>
          <a:bodyPr/>
          <a:lstStyle/>
          <a:p>
            <a:fld id="{A9049AB7-F4AD-45E7-BF40-7C1A0028ACB9}" type="slidenum">
              <a:rPr lang="en-AU" smtClean="0"/>
              <a:pPr/>
              <a:t>‹#›</a:t>
            </a:fld>
            <a:endParaRPr lang="en-AU" dirty="0"/>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32474" y="145825"/>
            <a:ext cx="710185" cy="417577"/>
          </a:xfrm>
          <a:prstGeom prst="rect">
            <a:avLst/>
          </a:prstGeom>
        </p:spPr>
      </p:pic>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04700" y="207974"/>
            <a:ext cx="1274067" cy="478537"/>
          </a:xfrm>
          <a:prstGeom prst="rect">
            <a:avLst/>
          </a:prstGeom>
        </p:spPr>
      </p:pic>
      <p:sp>
        <p:nvSpPr>
          <p:cNvPr id="4" name="Title 3"/>
          <p:cNvSpPr>
            <a:spLocks noGrp="1"/>
          </p:cNvSpPr>
          <p:nvPr>
            <p:ph type="title"/>
          </p:nvPr>
        </p:nvSpPr>
        <p:spPr>
          <a:xfrm>
            <a:off x="723900" y="345334"/>
            <a:ext cx="7185600" cy="588116"/>
          </a:xfrm>
        </p:spPr>
        <p:txBody>
          <a:bodyPr/>
          <a:lstStyle/>
          <a:p>
            <a:r>
              <a:rPr lang="en-US" dirty="0"/>
              <a:t>Click to edit Master title style</a:t>
            </a:r>
            <a:endParaRPr lang="en-AU" dirty="0"/>
          </a:p>
        </p:txBody>
      </p:sp>
      <p:sp>
        <p:nvSpPr>
          <p:cNvPr id="10" name="TextBox 9"/>
          <p:cNvSpPr txBox="1"/>
          <p:nvPr userDrawn="1"/>
        </p:nvSpPr>
        <p:spPr>
          <a:xfrm>
            <a:off x="723600" y="7077600"/>
            <a:ext cx="3369365" cy="216000"/>
          </a:xfrm>
          <a:prstGeom prst="rect">
            <a:avLst/>
          </a:prstGeom>
          <a:noFill/>
        </p:spPr>
        <p:txBody>
          <a:bodyPr wrap="square" lIns="0" tIns="0" rIns="0" bIns="0" rtlCol="0" anchor="ctr">
            <a:noAutofit/>
          </a:bodyPr>
          <a:lstStyle/>
          <a:p>
            <a:r>
              <a:rPr lang="en-AU" sz="800" spc="40" baseline="0" dirty="0">
                <a:solidFill>
                  <a:schemeClr val="tx2"/>
                </a:solidFill>
              </a:rPr>
              <a:t>Strictly Confidential © Soho Flordis International Group</a:t>
            </a:r>
          </a:p>
        </p:txBody>
      </p:sp>
      <p:cxnSp>
        <p:nvCxnSpPr>
          <p:cNvPr id="14" name="Straight Connector 13"/>
          <p:cNvCxnSpPr/>
          <p:nvPr userDrawn="1"/>
        </p:nvCxnSpPr>
        <p:spPr>
          <a:xfrm>
            <a:off x="723900" y="7035885"/>
            <a:ext cx="96261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09557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ast Page">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p>
            <a:fld id="{A9049AB7-F4AD-45E7-BF40-7C1A0028ACB9}" type="slidenum">
              <a:rPr lang="en-AU" smtClean="0"/>
              <a:pPr/>
              <a:t>‹#›</a:t>
            </a:fld>
            <a:endParaRPr lang="en-AU" dirty="0"/>
          </a:p>
        </p:txBody>
      </p:sp>
      <p:sp>
        <p:nvSpPr>
          <p:cNvPr id="15" name="TextBox 14"/>
          <p:cNvSpPr txBox="1"/>
          <p:nvPr userDrawn="1"/>
        </p:nvSpPr>
        <p:spPr>
          <a:xfrm>
            <a:off x="723600" y="6047722"/>
            <a:ext cx="9626190" cy="472142"/>
          </a:xfrm>
          <a:prstGeom prst="rect">
            <a:avLst/>
          </a:prstGeom>
          <a:noFill/>
        </p:spPr>
        <p:txBody>
          <a:bodyPr wrap="square" lIns="0" tIns="0" rIns="0" bIns="0" rtlCol="0" anchor="t">
            <a:noAutofit/>
          </a:bodyPr>
          <a:lstStyle/>
          <a:p>
            <a:pPr>
              <a:lnSpc>
                <a:spcPts val="1200"/>
              </a:lnSpc>
              <a:spcAft>
                <a:spcPts val="283"/>
              </a:spcAft>
            </a:pPr>
            <a:r>
              <a:rPr lang="en-AU" sz="900" spc="0" baseline="0" dirty="0">
                <a:solidFill>
                  <a:schemeClr val="tx2"/>
                </a:solidFill>
              </a:rPr>
              <a:t>Strictly confidential © Soho Flordis International Group</a:t>
            </a:r>
          </a:p>
          <a:p>
            <a:pPr>
              <a:lnSpc>
                <a:spcPts val="1200"/>
              </a:lnSpc>
              <a:spcAft>
                <a:spcPts val="283"/>
              </a:spcAft>
            </a:pPr>
            <a:r>
              <a:rPr lang="en-AU" sz="900" spc="0" baseline="0" dirty="0">
                <a:solidFill>
                  <a:schemeClr val="tx2"/>
                </a:solidFill>
              </a:rPr>
              <a:t>Any redistribution or reproduction or commercial exploitation of the content of this document in any form is prohibited, unless expressly authorised in writing by Soho Flordis International </a:t>
            </a:r>
            <a:br>
              <a:rPr lang="en-AU" sz="900" spc="0" baseline="0" dirty="0">
                <a:solidFill>
                  <a:schemeClr val="tx2"/>
                </a:solidFill>
              </a:rPr>
            </a:br>
            <a:r>
              <a:rPr lang="en-AU" sz="900" spc="0" baseline="0" dirty="0">
                <a:solidFill>
                  <a:schemeClr val="tx2"/>
                </a:solidFill>
              </a:rPr>
              <a:t>Pty Ltd.</a:t>
            </a:r>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3601" y="710831"/>
            <a:ext cx="1342180" cy="813818"/>
          </a:xfrm>
          <a:prstGeom prst="rect">
            <a:avLst/>
          </a:prstGeom>
        </p:spPr>
      </p:pic>
      <p:sp>
        <p:nvSpPr>
          <p:cNvPr id="33" name="TextBox 32"/>
          <p:cNvSpPr txBox="1"/>
          <p:nvPr userDrawn="1"/>
        </p:nvSpPr>
        <p:spPr>
          <a:xfrm>
            <a:off x="723600" y="2134800"/>
            <a:ext cx="2434585" cy="1346480"/>
          </a:xfrm>
          <a:prstGeom prst="rect">
            <a:avLst/>
          </a:prstGeom>
          <a:noFill/>
        </p:spPr>
        <p:txBody>
          <a:bodyPr wrap="square" lIns="0" tIns="0" rIns="0" bIns="0" rtlCol="0">
            <a:noAutofit/>
          </a:bodyPr>
          <a:lstStyle/>
          <a:p>
            <a:pPr>
              <a:lnSpc>
                <a:spcPts val="1400"/>
              </a:lnSpc>
              <a:spcAft>
                <a:spcPts val="349"/>
              </a:spcAft>
            </a:pPr>
            <a:r>
              <a:rPr lang="en-AU" sz="1250" spc="100" baseline="0" dirty="0">
                <a:solidFill>
                  <a:schemeClr val="accent3"/>
                </a:solidFill>
              </a:rPr>
              <a:t>GLOBAL HEADQUARTERS</a:t>
            </a:r>
          </a:p>
          <a:p>
            <a:pPr marL="0" lvl="1">
              <a:lnSpc>
                <a:spcPts val="1400"/>
              </a:lnSpc>
              <a:spcAft>
                <a:spcPts val="283"/>
              </a:spcAft>
            </a:pPr>
            <a:r>
              <a:rPr lang="en-AU" sz="1100" b="1" dirty="0">
                <a:solidFill>
                  <a:schemeClr val="tx2"/>
                </a:solidFill>
              </a:rPr>
              <a:t>Soho Flordis International Pty Ltd</a:t>
            </a:r>
          </a:p>
          <a:p>
            <a:pPr marL="0" lvl="2">
              <a:lnSpc>
                <a:spcPts val="1400"/>
              </a:lnSpc>
              <a:spcAft>
                <a:spcPts val="283"/>
              </a:spcAft>
            </a:pPr>
            <a:r>
              <a:rPr lang="en-AU" sz="1100" dirty="0">
                <a:solidFill>
                  <a:schemeClr val="tx2"/>
                </a:solidFill>
              </a:rPr>
              <a:t>Level 4, 156 Pacific Highway, </a:t>
            </a:r>
            <a:br>
              <a:rPr lang="en-AU" sz="1100" dirty="0">
                <a:solidFill>
                  <a:schemeClr val="tx2"/>
                </a:solidFill>
              </a:rPr>
            </a:br>
            <a:r>
              <a:rPr lang="en-AU" sz="1100" dirty="0">
                <a:solidFill>
                  <a:schemeClr val="tx2"/>
                </a:solidFill>
              </a:rPr>
              <a:t>St Leonards NSW 2065 </a:t>
            </a:r>
            <a:br>
              <a:rPr lang="en-AU" sz="1100" dirty="0">
                <a:solidFill>
                  <a:schemeClr val="tx2"/>
                </a:solidFill>
              </a:rPr>
            </a:br>
            <a:r>
              <a:rPr lang="en-AU" sz="1100" dirty="0">
                <a:solidFill>
                  <a:schemeClr val="tx2"/>
                </a:solidFill>
              </a:rPr>
              <a:t>Australia</a:t>
            </a:r>
            <a:br>
              <a:rPr lang="en-AU" sz="1100" dirty="0">
                <a:solidFill>
                  <a:schemeClr val="tx2"/>
                </a:solidFill>
              </a:rPr>
            </a:br>
            <a:r>
              <a:rPr lang="en-AU" sz="1100" dirty="0">
                <a:solidFill>
                  <a:schemeClr val="tx2"/>
                </a:solidFill>
              </a:rPr>
              <a:t>P: +61 2 9431 7299</a:t>
            </a:r>
            <a:br>
              <a:rPr lang="en-AU" sz="1100" dirty="0">
                <a:solidFill>
                  <a:schemeClr val="tx2"/>
                </a:solidFill>
              </a:rPr>
            </a:br>
            <a:r>
              <a:rPr lang="en-AU" sz="1100" dirty="0">
                <a:solidFill>
                  <a:schemeClr val="tx2"/>
                </a:solidFill>
              </a:rPr>
              <a:t>F: +61 2 9431 7272</a:t>
            </a:r>
          </a:p>
        </p:txBody>
      </p:sp>
      <p:sp>
        <p:nvSpPr>
          <p:cNvPr id="34" name="TextBox 33"/>
          <p:cNvSpPr txBox="1"/>
          <p:nvPr userDrawn="1"/>
        </p:nvSpPr>
        <p:spPr>
          <a:xfrm>
            <a:off x="3474533" y="2134800"/>
            <a:ext cx="2081578" cy="1346480"/>
          </a:xfrm>
          <a:prstGeom prst="rect">
            <a:avLst/>
          </a:prstGeom>
          <a:noFill/>
        </p:spPr>
        <p:txBody>
          <a:bodyPr wrap="square" lIns="0" tIns="0" rIns="0" bIns="0" rtlCol="0">
            <a:noAutofit/>
          </a:bodyPr>
          <a:lstStyle/>
          <a:p>
            <a:pPr>
              <a:lnSpc>
                <a:spcPts val="1400"/>
              </a:lnSpc>
              <a:spcAft>
                <a:spcPts val="349"/>
              </a:spcAft>
            </a:pPr>
            <a:r>
              <a:rPr lang="en-AU" sz="1250" spc="100" baseline="0" dirty="0">
                <a:solidFill>
                  <a:schemeClr val="accent3"/>
                </a:solidFill>
              </a:rPr>
              <a:t>AMERICAS</a:t>
            </a:r>
          </a:p>
          <a:p>
            <a:pPr marL="0" lvl="1">
              <a:lnSpc>
                <a:spcPts val="1400"/>
              </a:lnSpc>
              <a:spcAft>
                <a:spcPts val="283"/>
              </a:spcAft>
            </a:pPr>
            <a:r>
              <a:rPr lang="en-AU" sz="1100" b="1" dirty="0">
                <a:solidFill>
                  <a:schemeClr val="tx2"/>
                </a:solidFill>
              </a:rPr>
              <a:t>ProThera, Inc.</a:t>
            </a:r>
          </a:p>
          <a:p>
            <a:pPr marL="0" lvl="2">
              <a:lnSpc>
                <a:spcPts val="1400"/>
              </a:lnSpc>
              <a:spcAft>
                <a:spcPts val="283"/>
              </a:spcAft>
            </a:pPr>
            <a:r>
              <a:rPr lang="en-AU" sz="1100" dirty="0">
                <a:solidFill>
                  <a:schemeClr val="tx2"/>
                </a:solidFill>
              </a:rPr>
              <a:t>795 Trademark </a:t>
            </a:r>
            <a:r>
              <a:rPr lang="en-AU" sz="1100" dirty="0" err="1">
                <a:solidFill>
                  <a:schemeClr val="tx2"/>
                </a:solidFill>
              </a:rPr>
              <a:t>Dr.</a:t>
            </a:r>
            <a:br>
              <a:rPr lang="en-AU" sz="1100" dirty="0">
                <a:solidFill>
                  <a:schemeClr val="tx2"/>
                </a:solidFill>
              </a:rPr>
            </a:br>
            <a:r>
              <a:rPr lang="en-AU" sz="1100" dirty="0">
                <a:solidFill>
                  <a:schemeClr val="tx2"/>
                </a:solidFill>
              </a:rPr>
              <a:t>Reno, NV 89521</a:t>
            </a:r>
            <a:br>
              <a:rPr lang="en-AU" sz="1100" dirty="0">
                <a:solidFill>
                  <a:schemeClr val="tx2"/>
                </a:solidFill>
              </a:rPr>
            </a:br>
            <a:r>
              <a:rPr lang="en-AU" sz="1100" dirty="0">
                <a:solidFill>
                  <a:schemeClr val="tx2"/>
                </a:solidFill>
              </a:rPr>
              <a:t>United States of America </a:t>
            </a:r>
            <a:br>
              <a:rPr lang="en-AU" sz="1100" dirty="0">
                <a:solidFill>
                  <a:schemeClr val="tx2"/>
                </a:solidFill>
              </a:rPr>
            </a:br>
            <a:r>
              <a:rPr lang="en-AU" sz="1100" dirty="0">
                <a:solidFill>
                  <a:schemeClr val="tx2"/>
                </a:solidFill>
              </a:rPr>
              <a:t>P: +1 888 488 2488</a:t>
            </a:r>
            <a:br>
              <a:rPr lang="en-AU" sz="1100" dirty="0">
                <a:solidFill>
                  <a:schemeClr val="tx2"/>
                </a:solidFill>
              </a:rPr>
            </a:br>
            <a:r>
              <a:rPr lang="en-AU" sz="1100" dirty="0">
                <a:solidFill>
                  <a:schemeClr val="tx2"/>
                </a:solidFill>
              </a:rPr>
              <a:t>F: +1 775 850 8810</a:t>
            </a:r>
          </a:p>
        </p:txBody>
      </p:sp>
      <p:sp>
        <p:nvSpPr>
          <p:cNvPr id="35" name="TextBox 34"/>
          <p:cNvSpPr txBox="1"/>
          <p:nvPr userDrawn="1"/>
        </p:nvSpPr>
        <p:spPr>
          <a:xfrm>
            <a:off x="5872459" y="2134800"/>
            <a:ext cx="2081578" cy="1346480"/>
          </a:xfrm>
          <a:prstGeom prst="rect">
            <a:avLst/>
          </a:prstGeom>
          <a:noFill/>
        </p:spPr>
        <p:txBody>
          <a:bodyPr wrap="square" lIns="0" tIns="0" rIns="0" bIns="0" rtlCol="0">
            <a:noAutofit/>
          </a:bodyPr>
          <a:lstStyle/>
          <a:p>
            <a:pPr>
              <a:lnSpc>
                <a:spcPts val="1400"/>
              </a:lnSpc>
              <a:spcAft>
                <a:spcPts val="349"/>
              </a:spcAft>
            </a:pPr>
            <a:r>
              <a:rPr lang="en-AU" sz="1250" spc="100" baseline="0" dirty="0">
                <a:solidFill>
                  <a:schemeClr val="accent3"/>
                </a:solidFill>
              </a:rPr>
              <a:t>AUSTRALASIA</a:t>
            </a:r>
          </a:p>
          <a:p>
            <a:pPr marL="0" lvl="1">
              <a:lnSpc>
                <a:spcPts val="1400"/>
              </a:lnSpc>
              <a:spcAft>
                <a:spcPts val="283"/>
              </a:spcAft>
            </a:pPr>
            <a:r>
              <a:rPr lang="en-AU" sz="1100" b="1" dirty="0">
                <a:solidFill>
                  <a:schemeClr val="tx2"/>
                </a:solidFill>
              </a:rPr>
              <a:t>Flordis Pty Ltd</a:t>
            </a:r>
          </a:p>
          <a:p>
            <a:pPr marL="0" lvl="2">
              <a:lnSpc>
                <a:spcPts val="1400"/>
              </a:lnSpc>
              <a:spcAft>
                <a:spcPts val="283"/>
              </a:spcAft>
            </a:pPr>
            <a:r>
              <a:rPr lang="en-AU" sz="1100" dirty="0">
                <a:solidFill>
                  <a:schemeClr val="tx2"/>
                </a:solidFill>
              </a:rPr>
              <a:t>Level 4, 156 Pacific Highway,</a:t>
            </a:r>
            <a:br>
              <a:rPr lang="en-AU" sz="1100" dirty="0">
                <a:solidFill>
                  <a:schemeClr val="tx2"/>
                </a:solidFill>
              </a:rPr>
            </a:br>
            <a:r>
              <a:rPr lang="en-AU" sz="1100" dirty="0">
                <a:solidFill>
                  <a:schemeClr val="tx2"/>
                </a:solidFill>
              </a:rPr>
              <a:t>St Leonards NSW 2065 </a:t>
            </a:r>
            <a:br>
              <a:rPr lang="en-AU" sz="1100" dirty="0">
                <a:solidFill>
                  <a:schemeClr val="tx2"/>
                </a:solidFill>
              </a:rPr>
            </a:br>
            <a:r>
              <a:rPr lang="en-AU" sz="1100" dirty="0">
                <a:solidFill>
                  <a:schemeClr val="tx2"/>
                </a:solidFill>
              </a:rPr>
              <a:t>Australia</a:t>
            </a:r>
            <a:br>
              <a:rPr lang="en-AU" sz="1100" dirty="0">
                <a:solidFill>
                  <a:schemeClr val="tx2"/>
                </a:solidFill>
              </a:rPr>
            </a:br>
            <a:r>
              <a:rPr lang="en-AU" sz="1100" dirty="0">
                <a:solidFill>
                  <a:schemeClr val="tx2"/>
                </a:solidFill>
              </a:rPr>
              <a:t>P: +61 2 9431 7200</a:t>
            </a:r>
            <a:br>
              <a:rPr lang="en-AU" sz="1100" dirty="0">
                <a:solidFill>
                  <a:schemeClr val="tx2"/>
                </a:solidFill>
              </a:rPr>
            </a:br>
            <a:r>
              <a:rPr lang="en-AU" sz="1100" dirty="0">
                <a:solidFill>
                  <a:schemeClr val="tx2"/>
                </a:solidFill>
              </a:rPr>
              <a:t>F: +61 2 9431 7272</a:t>
            </a:r>
          </a:p>
        </p:txBody>
      </p:sp>
      <p:sp>
        <p:nvSpPr>
          <p:cNvPr id="36" name="TextBox 35"/>
          <p:cNvSpPr txBox="1"/>
          <p:nvPr userDrawn="1"/>
        </p:nvSpPr>
        <p:spPr>
          <a:xfrm>
            <a:off x="8270384" y="2134800"/>
            <a:ext cx="2081578" cy="1452462"/>
          </a:xfrm>
          <a:prstGeom prst="rect">
            <a:avLst/>
          </a:prstGeom>
          <a:noFill/>
        </p:spPr>
        <p:txBody>
          <a:bodyPr wrap="square" lIns="0" tIns="0" rIns="0" bIns="0" rtlCol="0">
            <a:noAutofit/>
          </a:bodyPr>
          <a:lstStyle/>
          <a:p>
            <a:pPr>
              <a:lnSpc>
                <a:spcPts val="1400"/>
              </a:lnSpc>
              <a:spcAft>
                <a:spcPts val="349"/>
              </a:spcAft>
            </a:pPr>
            <a:r>
              <a:rPr lang="en-AU" sz="1250" spc="100" baseline="0" dirty="0">
                <a:solidFill>
                  <a:schemeClr val="accent3"/>
                </a:solidFill>
              </a:rPr>
              <a:t>EUROPE, MIDDLE EAST </a:t>
            </a:r>
            <a:br>
              <a:rPr lang="en-AU" sz="1250" spc="100" baseline="0" dirty="0">
                <a:solidFill>
                  <a:schemeClr val="accent3"/>
                </a:solidFill>
              </a:rPr>
            </a:br>
            <a:r>
              <a:rPr lang="en-AU" sz="1250" spc="100" baseline="0" dirty="0">
                <a:solidFill>
                  <a:schemeClr val="accent3"/>
                </a:solidFill>
              </a:rPr>
              <a:t>&amp; AFRICA (</a:t>
            </a:r>
            <a:r>
              <a:rPr lang="en-AU" sz="1250" spc="100" baseline="0" dirty="0" err="1">
                <a:solidFill>
                  <a:schemeClr val="accent3"/>
                </a:solidFill>
              </a:rPr>
              <a:t>EMEA</a:t>
            </a:r>
            <a:r>
              <a:rPr lang="en-AU" sz="1250" spc="100" baseline="0" dirty="0">
                <a:solidFill>
                  <a:schemeClr val="accent3"/>
                </a:solidFill>
              </a:rPr>
              <a:t>)</a:t>
            </a:r>
          </a:p>
          <a:p>
            <a:pPr marL="0" lvl="1">
              <a:lnSpc>
                <a:spcPts val="1400"/>
              </a:lnSpc>
              <a:spcAft>
                <a:spcPts val="283"/>
              </a:spcAft>
            </a:pPr>
            <a:r>
              <a:rPr lang="en-AU" sz="1100" b="1" dirty="0" err="1">
                <a:solidFill>
                  <a:schemeClr val="tx2"/>
                </a:solidFill>
              </a:rPr>
              <a:t>Ginsana</a:t>
            </a:r>
            <a:r>
              <a:rPr lang="en-AU" sz="1100" b="1" dirty="0">
                <a:solidFill>
                  <a:schemeClr val="tx2"/>
                </a:solidFill>
              </a:rPr>
              <a:t> SA</a:t>
            </a:r>
          </a:p>
          <a:p>
            <a:pPr marL="0" lvl="2">
              <a:lnSpc>
                <a:spcPts val="1400"/>
              </a:lnSpc>
              <a:spcAft>
                <a:spcPts val="283"/>
              </a:spcAft>
            </a:pPr>
            <a:r>
              <a:rPr lang="it-IT" sz="1100" dirty="0">
                <a:solidFill>
                  <a:schemeClr val="tx2"/>
                </a:solidFill>
              </a:rPr>
              <a:t>Via Mulini, 6934 Bioggio</a:t>
            </a:r>
            <a:br>
              <a:rPr lang="it-IT" sz="1100" dirty="0">
                <a:solidFill>
                  <a:schemeClr val="tx2"/>
                </a:solidFill>
              </a:rPr>
            </a:br>
            <a:r>
              <a:rPr lang="it-IT" sz="1100" dirty="0">
                <a:solidFill>
                  <a:schemeClr val="tx2"/>
                </a:solidFill>
              </a:rPr>
              <a:t>Switzerland</a:t>
            </a:r>
            <a:br>
              <a:rPr lang="it-IT" sz="1100" dirty="0">
                <a:solidFill>
                  <a:schemeClr val="tx2"/>
                </a:solidFill>
              </a:rPr>
            </a:br>
            <a:r>
              <a:rPr lang="it-IT" sz="1100" dirty="0">
                <a:solidFill>
                  <a:schemeClr val="tx2"/>
                </a:solidFill>
              </a:rPr>
              <a:t>P: +41 91 610 3111</a:t>
            </a:r>
            <a:br>
              <a:rPr lang="it-IT" sz="1100" dirty="0">
                <a:solidFill>
                  <a:schemeClr val="tx2"/>
                </a:solidFill>
              </a:rPr>
            </a:br>
            <a:r>
              <a:rPr lang="it-IT" sz="1100" dirty="0">
                <a:solidFill>
                  <a:schemeClr val="tx2"/>
                </a:solidFill>
              </a:rPr>
              <a:t>F: +41 91 610 3209</a:t>
            </a:r>
          </a:p>
        </p:txBody>
      </p:sp>
      <p:sp>
        <p:nvSpPr>
          <p:cNvPr id="37" name="TextBox 36"/>
          <p:cNvSpPr txBox="1"/>
          <p:nvPr userDrawn="1"/>
        </p:nvSpPr>
        <p:spPr>
          <a:xfrm>
            <a:off x="723600" y="3906000"/>
            <a:ext cx="2001345" cy="1346480"/>
          </a:xfrm>
          <a:prstGeom prst="rect">
            <a:avLst/>
          </a:prstGeom>
          <a:noFill/>
        </p:spPr>
        <p:txBody>
          <a:bodyPr wrap="square" lIns="0" tIns="0" rIns="0" bIns="0" rtlCol="0">
            <a:noAutofit/>
          </a:bodyPr>
          <a:lstStyle/>
          <a:p>
            <a:pPr>
              <a:lnSpc>
                <a:spcPts val="1400"/>
              </a:lnSpc>
              <a:spcAft>
                <a:spcPts val="349"/>
              </a:spcAft>
            </a:pPr>
            <a:r>
              <a:rPr lang="en-AU" sz="1250" spc="100" baseline="0" dirty="0">
                <a:solidFill>
                  <a:schemeClr val="accent3"/>
                </a:solidFill>
              </a:rPr>
              <a:t>SOUTH AFRICA</a:t>
            </a:r>
          </a:p>
          <a:p>
            <a:pPr marL="0" lvl="1">
              <a:lnSpc>
                <a:spcPts val="1400"/>
              </a:lnSpc>
              <a:spcAft>
                <a:spcPts val="283"/>
              </a:spcAft>
            </a:pPr>
            <a:r>
              <a:rPr lang="en-AU" sz="1100" b="1" dirty="0">
                <a:solidFill>
                  <a:schemeClr val="tx2"/>
                </a:solidFill>
              </a:rPr>
              <a:t>Flordis South Africa (Pty) Ltd </a:t>
            </a:r>
          </a:p>
          <a:p>
            <a:pPr marL="0" lvl="2">
              <a:lnSpc>
                <a:spcPts val="1400"/>
              </a:lnSpc>
              <a:spcAft>
                <a:spcPts val="283"/>
              </a:spcAft>
            </a:pPr>
            <a:r>
              <a:rPr lang="en-AU" sz="1100" dirty="0">
                <a:solidFill>
                  <a:schemeClr val="tx2"/>
                </a:solidFill>
              </a:rPr>
              <a:t>Unit 2b, 121 Mitchell Street, </a:t>
            </a:r>
            <a:br>
              <a:rPr lang="en-AU" sz="1100" dirty="0">
                <a:solidFill>
                  <a:schemeClr val="tx2"/>
                </a:solidFill>
              </a:rPr>
            </a:br>
            <a:r>
              <a:rPr lang="en-AU" sz="1100" dirty="0">
                <a:solidFill>
                  <a:schemeClr val="tx2"/>
                </a:solidFill>
              </a:rPr>
              <a:t>George, 6529</a:t>
            </a:r>
            <a:br>
              <a:rPr lang="en-AU" sz="1100" dirty="0">
                <a:solidFill>
                  <a:schemeClr val="tx2"/>
                </a:solidFill>
              </a:rPr>
            </a:br>
            <a:r>
              <a:rPr lang="en-AU" sz="1100" dirty="0">
                <a:solidFill>
                  <a:schemeClr val="tx2"/>
                </a:solidFill>
              </a:rPr>
              <a:t>South Africa</a:t>
            </a:r>
            <a:br>
              <a:rPr lang="en-AU" sz="1100" dirty="0">
                <a:solidFill>
                  <a:schemeClr val="tx2"/>
                </a:solidFill>
              </a:rPr>
            </a:br>
            <a:r>
              <a:rPr lang="en-AU" sz="1100" dirty="0">
                <a:solidFill>
                  <a:schemeClr val="tx2"/>
                </a:solidFill>
              </a:rPr>
              <a:t>P: +27 44 874 2927</a:t>
            </a:r>
            <a:br>
              <a:rPr lang="en-AU" sz="1100" dirty="0">
                <a:solidFill>
                  <a:schemeClr val="tx2"/>
                </a:solidFill>
              </a:rPr>
            </a:br>
            <a:r>
              <a:rPr lang="en-AU" sz="1100" dirty="0">
                <a:solidFill>
                  <a:schemeClr val="tx2"/>
                </a:solidFill>
              </a:rPr>
              <a:t>F: +27 44 873 3271</a:t>
            </a:r>
          </a:p>
        </p:txBody>
      </p:sp>
      <p:sp>
        <p:nvSpPr>
          <p:cNvPr id="38" name="TextBox 37"/>
          <p:cNvSpPr txBox="1"/>
          <p:nvPr userDrawn="1"/>
        </p:nvSpPr>
        <p:spPr>
          <a:xfrm>
            <a:off x="3474000" y="3905999"/>
            <a:ext cx="2081578" cy="1583035"/>
          </a:xfrm>
          <a:prstGeom prst="rect">
            <a:avLst/>
          </a:prstGeom>
          <a:noFill/>
        </p:spPr>
        <p:txBody>
          <a:bodyPr wrap="square" lIns="0" tIns="0" rIns="0" bIns="0" rtlCol="0">
            <a:noAutofit/>
          </a:bodyPr>
          <a:lstStyle/>
          <a:p>
            <a:pPr>
              <a:lnSpc>
                <a:spcPts val="1400"/>
              </a:lnSpc>
              <a:spcAft>
                <a:spcPts val="349"/>
              </a:spcAft>
            </a:pPr>
            <a:r>
              <a:rPr lang="en-AU" sz="1250" spc="100" baseline="0" dirty="0">
                <a:solidFill>
                  <a:schemeClr val="accent3"/>
                </a:solidFill>
              </a:rPr>
              <a:t>SOUTH KOREA</a:t>
            </a:r>
          </a:p>
          <a:p>
            <a:pPr marL="0" lvl="1">
              <a:lnSpc>
                <a:spcPts val="1400"/>
              </a:lnSpc>
              <a:spcAft>
                <a:spcPts val="283"/>
              </a:spcAft>
            </a:pPr>
            <a:r>
              <a:rPr lang="en-AU" sz="1100" b="1" dirty="0">
                <a:solidFill>
                  <a:schemeClr val="tx2"/>
                </a:solidFill>
              </a:rPr>
              <a:t>SFI Korea Inc.</a:t>
            </a:r>
          </a:p>
          <a:p>
            <a:pPr marL="0" lvl="2">
              <a:lnSpc>
                <a:spcPts val="1400"/>
              </a:lnSpc>
              <a:spcAft>
                <a:spcPts val="283"/>
              </a:spcAft>
            </a:pPr>
            <a:r>
              <a:rPr lang="en-AU" sz="1100" dirty="0">
                <a:solidFill>
                  <a:schemeClr val="tx2"/>
                </a:solidFill>
              </a:rPr>
              <a:t>33rd Fl., Trade Tower, </a:t>
            </a:r>
            <a:br>
              <a:rPr lang="en-AU" sz="1100" dirty="0">
                <a:solidFill>
                  <a:schemeClr val="tx2"/>
                </a:solidFill>
              </a:rPr>
            </a:br>
            <a:r>
              <a:rPr lang="en-AU" sz="1100" dirty="0">
                <a:solidFill>
                  <a:schemeClr val="tx2"/>
                </a:solidFill>
              </a:rPr>
              <a:t>511 </a:t>
            </a:r>
            <a:r>
              <a:rPr lang="en-AU" sz="1100" dirty="0" err="1">
                <a:solidFill>
                  <a:schemeClr val="tx2"/>
                </a:solidFill>
              </a:rPr>
              <a:t>Yeongdong-daero</a:t>
            </a:r>
            <a:r>
              <a:rPr lang="en-AU" sz="1100" dirty="0">
                <a:solidFill>
                  <a:schemeClr val="tx2"/>
                </a:solidFill>
              </a:rPr>
              <a:t>,</a:t>
            </a:r>
            <a:br>
              <a:rPr lang="en-AU" sz="1100" dirty="0">
                <a:solidFill>
                  <a:schemeClr val="tx2"/>
                </a:solidFill>
              </a:rPr>
            </a:br>
            <a:r>
              <a:rPr lang="en-AU" sz="1100" dirty="0">
                <a:solidFill>
                  <a:schemeClr val="tx2"/>
                </a:solidFill>
              </a:rPr>
              <a:t>Gangnam-</a:t>
            </a:r>
            <a:r>
              <a:rPr lang="en-AU" sz="1100" dirty="0" err="1">
                <a:solidFill>
                  <a:schemeClr val="tx2"/>
                </a:solidFill>
              </a:rPr>
              <a:t>gu</a:t>
            </a:r>
            <a:r>
              <a:rPr lang="en-AU" sz="1100" dirty="0">
                <a:solidFill>
                  <a:schemeClr val="tx2"/>
                </a:solidFill>
              </a:rPr>
              <a:t>, Seoul 06164,</a:t>
            </a:r>
            <a:br>
              <a:rPr lang="en-AU" sz="1100" dirty="0">
                <a:solidFill>
                  <a:schemeClr val="tx2"/>
                </a:solidFill>
              </a:rPr>
            </a:br>
            <a:r>
              <a:rPr lang="en-AU" sz="1100" dirty="0">
                <a:solidFill>
                  <a:schemeClr val="tx2"/>
                </a:solidFill>
              </a:rPr>
              <a:t>South Korea</a:t>
            </a:r>
            <a:br>
              <a:rPr lang="en-AU" sz="1100" dirty="0">
                <a:solidFill>
                  <a:schemeClr val="tx2"/>
                </a:solidFill>
              </a:rPr>
            </a:br>
            <a:r>
              <a:rPr lang="en-AU" sz="1100" dirty="0">
                <a:solidFill>
                  <a:schemeClr val="tx2"/>
                </a:solidFill>
              </a:rPr>
              <a:t>P: +82 2 536 6880</a:t>
            </a:r>
            <a:br>
              <a:rPr lang="en-AU" sz="1100" dirty="0">
                <a:solidFill>
                  <a:schemeClr val="tx2"/>
                </a:solidFill>
              </a:rPr>
            </a:br>
            <a:r>
              <a:rPr lang="en-AU" sz="1100" dirty="0">
                <a:solidFill>
                  <a:schemeClr val="tx2"/>
                </a:solidFill>
              </a:rPr>
              <a:t>F: +82 2 6007 2001</a:t>
            </a:r>
          </a:p>
        </p:txBody>
      </p:sp>
      <p:sp>
        <p:nvSpPr>
          <p:cNvPr id="39" name="TextBox 38"/>
          <p:cNvSpPr txBox="1"/>
          <p:nvPr userDrawn="1"/>
        </p:nvSpPr>
        <p:spPr>
          <a:xfrm>
            <a:off x="5871600" y="3905999"/>
            <a:ext cx="2081578" cy="1583035"/>
          </a:xfrm>
          <a:prstGeom prst="rect">
            <a:avLst/>
          </a:prstGeom>
          <a:noFill/>
        </p:spPr>
        <p:txBody>
          <a:bodyPr wrap="square" lIns="0" tIns="0" rIns="0" bIns="0" rtlCol="0">
            <a:noAutofit/>
          </a:bodyPr>
          <a:lstStyle/>
          <a:p>
            <a:pPr>
              <a:lnSpc>
                <a:spcPts val="1400"/>
              </a:lnSpc>
              <a:spcAft>
                <a:spcPts val="349"/>
              </a:spcAft>
            </a:pPr>
            <a:r>
              <a:rPr lang="en-AU" sz="1250" spc="100" baseline="0" dirty="0">
                <a:solidFill>
                  <a:schemeClr val="accent3"/>
                </a:solidFill>
              </a:rPr>
              <a:t>UNITED KINGDOM</a:t>
            </a:r>
          </a:p>
          <a:p>
            <a:pPr marL="0" lvl="1">
              <a:lnSpc>
                <a:spcPts val="1400"/>
              </a:lnSpc>
              <a:spcAft>
                <a:spcPts val="283"/>
              </a:spcAft>
            </a:pPr>
            <a:r>
              <a:rPr lang="en-AU" sz="1100" b="1" dirty="0">
                <a:solidFill>
                  <a:schemeClr val="tx2"/>
                </a:solidFill>
              </a:rPr>
              <a:t>Soho Flordis UK Limited </a:t>
            </a:r>
          </a:p>
          <a:p>
            <a:pPr marL="0" lvl="2">
              <a:lnSpc>
                <a:spcPts val="1400"/>
              </a:lnSpc>
              <a:spcAft>
                <a:spcPts val="283"/>
              </a:spcAft>
            </a:pPr>
            <a:r>
              <a:rPr lang="en-AU" sz="1100" dirty="0">
                <a:solidFill>
                  <a:schemeClr val="tx2"/>
                </a:solidFill>
              </a:rPr>
              <a:t>1 Botanic Court, </a:t>
            </a:r>
            <a:br>
              <a:rPr lang="en-AU" sz="1100" dirty="0">
                <a:solidFill>
                  <a:schemeClr val="tx2"/>
                </a:solidFill>
              </a:rPr>
            </a:br>
            <a:r>
              <a:rPr lang="en-AU" sz="1100" dirty="0" err="1">
                <a:solidFill>
                  <a:schemeClr val="tx2"/>
                </a:solidFill>
              </a:rPr>
              <a:t>Martland</a:t>
            </a:r>
            <a:r>
              <a:rPr lang="en-AU" sz="1100" dirty="0">
                <a:solidFill>
                  <a:schemeClr val="tx2"/>
                </a:solidFill>
              </a:rPr>
              <a:t> Park</a:t>
            </a:r>
            <a:br>
              <a:rPr lang="en-AU" sz="1100" dirty="0">
                <a:solidFill>
                  <a:schemeClr val="tx2"/>
                </a:solidFill>
              </a:rPr>
            </a:br>
            <a:r>
              <a:rPr lang="en-AU" sz="1100" dirty="0">
                <a:solidFill>
                  <a:schemeClr val="tx2"/>
                </a:solidFill>
              </a:rPr>
              <a:t>Wigan WN5 </a:t>
            </a:r>
            <a:r>
              <a:rPr lang="en-AU" sz="1100" dirty="0" err="1">
                <a:solidFill>
                  <a:schemeClr val="tx2"/>
                </a:solidFill>
              </a:rPr>
              <a:t>OJZ</a:t>
            </a:r>
            <a:br>
              <a:rPr lang="en-AU" sz="1100" dirty="0">
                <a:solidFill>
                  <a:schemeClr val="tx2"/>
                </a:solidFill>
              </a:rPr>
            </a:br>
            <a:r>
              <a:rPr lang="en-AU" sz="1100" dirty="0">
                <a:solidFill>
                  <a:schemeClr val="tx2"/>
                </a:solidFill>
              </a:rPr>
              <a:t>England</a:t>
            </a:r>
            <a:br>
              <a:rPr lang="en-AU" sz="1100" dirty="0">
                <a:solidFill>
                  <a:schemeClr val="tx2"/>
                </a:solidFill>
              </a:rPr>
            </a:br>
            <a:r>
              <a:rPr lang="en-AU" sz="1100" dirty="0">
                <a:solidFill>
                  <a:schemeClr val="tx2"/>
                </a:solidFill>
              </a:rPr>
              <a:t>P: +44 1942 219 960</a:t>
            </a:r>
            <a:br>
              <a:rPr lang="en-AU" sz="1100" dirty="0">
                <a:solidFill>
                  <a:schemeClr val="tx2"/>
                </a:solidFill>
              </a:rPr>
            </a:br>
            <a:r>
              <a:rPr lang="en-AU" sz="1100" dirty="0">
                <a:solidFill>
                  <a:schemeClr val="tx2"/>
                </a:solidFill>
              </a:rPr>
              <a:t>F: +44 1942 219 966</a:t>
            </a:r>
          </a:p>
        </p:txBody>
      </p:sp>
    </p:spTree>
    <p:extLst>
      <p:ext uri="{BB962C8B-B14F-4D97-AF65-F5344CB8AC3E}">
        <p14:creationId xmlns:p14="http://schemas.microsoft.com/office/powerpoint/2010/main" val="2460582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Slide Number Placeholder 6"/>
          <p:cNvSpPr>
            <a:spLocks noGrp="1"/>
          </p:cNvSpPr>
          <p:nvPr>
            <p:ph type="sldNum" sz="quarter" idx="11"/>
          </p:nvPr>
        </p:nvSpPr>
        <p:spPr/>
        <p:txBody>
          <a:bodyPr/>
          <a:lstStyle/>
          <a:p>
            <a:fld id="{A9049AB7-F4AD-45E7-BF40-7C1A0028ACB9}" type="slidenum">
              <a:rPr lang="en-AU" smtClean="0"/>
              <a:pPr/>
              <a:t>‹#›</a:t>
            </a:fld>
            <a:endParaRPr lang="en-AU" dirty="0"/>
          </a:p>
        </p:txBody>
      </p:sp>
    </p:spTree>
    <p:extLst>
      <p:ext uri="{BB962C8B-B14F-4D97-AF65-F5344CB8AC3E}">
        <p14:creationId xmlns:p14="http://schemas.microsoft.com/office/powerpoint/2010/main" val="28478256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044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p>
            <a:fld id="{A9049AB7-F4AD-45E7-BF40-7C1A0028ACB9}" type="slidenum">
              <a:rPr lang="en-AU" smtClean="0"/>
              <a:pPr/>
              <a:t>‹#›</a:t>
            </a:fld>
            <a:endParaRPr lang="en-AU" dirty="0"/>
          </a:p>
        </p:txBody>
      </p:sp>
      <p:sp>
        <p:nvSpPr>
          <p:cNvPr id="3" name="Title 2"/>
          <p:cNvSpPr>
            <a:spLocks noGrp="1"/>
          </p:cNvSpPr>
          <p:nvPr>
            <p:ph type="title" hasCustomPrompt="1"/>
          </p:nvPr>
        </p:nvSpPr>
        <p:spPr/>
        <p:txBody>
          <a:bodyPr/>
          <a:lstStyle>
            <a:lvl1pPr>
              <a:defRPr baseline="0"/>
            </a:lvl1pPr>
          </a:lstStyle>
          <a:p>
            <a:r>
              <a:rPr lang="en-US" dirty="0"/>
              <a:t>Table of contents</a:t>
            </a:r>
            <a:endParaRPr lang="en-AU" dirty="0"/>
          </a:p>
        </p:txBody>
      </p:sp>
      <p:sp>
        <p:nvSpPr>
          <p:cNvPr id="5" name="Text Placeholder 4"/>
          <p:cNvSpPr>
            <a:spLocks noGrp="1"/>
          </p:cNvSpPr>
          <p:nvPr>
            <p:ph type="body" sz="quarter" idx="12" hasCustomPrompt="1"/>
          </p:nvPr>
        </p:nvSpPr>
        <p:spPr>
          <a:xfrm>
            <a:off x="723900" y="1656000"/>
            <a:ext cx="9626600" cy="4863600"/>
          </a:xfrm>
        </p:spPr>
        <p:txBody>
          <a:bodyPr/>
          <a:lstStyle>
            <a:lvl1pPr marL="457200" indent="-457200">
              <a:buAutoNum type="arabicPeriod"/>
              <a:defRPr baseline="0"/>
            </a:lvl1pPr>
          </a:lstStyle>
          <a:p>
            <a:pPr lvl="0"/>
            <a:r>
              <a:rPr lang="en-AU" dirty="0"/>
              <a:t>Content 1</a:t>
            </a:r>
          </a:p>
          <a:p>
            <a:pPr lvl="0"/>
            <a:r>
              <a:rPr lang="en-AU" dirty="0"/>
              <a:t>Content 2</a:t>
            </a:r>
          </a:p>
          <a:p>
            <a:pPr lvl="0"/>
            <a:r>
              <a:rPr lang="en-AU" dirty="0"/>
              <a:t>Content 3</a:t>
            </a:r>
          </a:p>
          <a:p>
            <a:pPr lvl="0"/>
            <a:r>
              <a:rPr lang="en-AU" dirty="0"/>
              <a:t>Content 4</a:t>
            </a:r>
          </a:p>
          <a:p>
            <a:pPr lvl="0"/>
            <a:r>
              <a:rPr lang="en-AU" dirty="0"/>
              <a:t>Content 5</a:t>
            </a:r>
          </a:p>
          <a:p>
            <a:pPr lvl="0"/>
            <a:r>
              <a:rPr lang="en-AU" dirty="0"/>
              <a:t>Content 6</a:t>
            </a:r>
          </a:p>
        </p:txBody>
      </p:sp>
    </p:spTree>
    <p:extLst>
      <p:ext uri="{BB962C8B-B14F-4D97-AF65-F5344CB8AC3E}">
        <p14:creationId xmlns:p14="http://schemas.microsoft.com/office/powerpoint/2010/main" val="37896678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ekstpagina">
    <p:spTree>
      <p:nvGrpSpPr>
        <p:cNvPr id="1" name=""/>
        <p:cNvGrpSpPr/>
        <p:nvPr/>
      </p:nvGrpSpPr>
      <p:grpSpPr>
        <a:xfrm>
          <a:off x="0" y="0"/>
          <a:ext cx="0" cy="0"/>
          <a:chOff x="0" y="0"/>
          <a:chExt cx="0" cy="0"/>
        </a:xfrm>
      </p:grpSpPr>
      <p:cxnSp>
        <p:nvCxnSpPr>
          <p:cNvPr id="4" name="Rechte verbindingslijn 7"/>
          <p:cNvCxnSpPr/>
          <p:nvPr userDrawn="1"/>
        </p:nvCxnSpPr>
        <p:spPr>
          <a:xfrm>
            <a:off x="1678021" y="946710"/>
            <a:ext cx="8345554" cy="0"/>
          </a:xfrm>
          <a:prstGeom prst="line">
            <a:avLst/>
          </a:prstGeom>
          <a:ln w="34925" cmpd="sng">
            <a:solidFill>
              <a:srgbClr val="186778"/>
            </a:solidFill>
          </a:ln>
          <a:effectLst/>
        </p:spPr>
        <p:style>
          <a:lnRef idx="2">
            <a:schemeClr val="accent1"/>
          </a:lnRef>
          <a:fillRef idx="0">
            <a:schemeClr val="accent1"/>
          </a:fillRef>
          <a:effectRef idx="1">
            <a:schemeClr val="accent1"/>
          </a:effectRef>
          <a:fontRef idx="minor">
            <a:schemeClr val="tx1"/>
          </a:fontRef>
        </p:style>
      </p:cxnSp>
      <p:cxnSp>
        <p:nvCxnSpPr>
          <p:cNvPr id="5" name="Rechte verbindingslijn 11"/>
          <p:cNvCxnSpPr/>
          <p:nvPr userDrawn="1"/>
        </p:nvCxnSpPr>
        <p:spPr>
          <a:xfrm>
            <a:off x="1678021" y="1027206"/>
            <a:ext cx="8345554" cy="0"/>
          </a:xfrm>
          <a:prstGeom prst="line">
            <a:avLst/>
          </a:prstGeom>
          <a:ln w="12700"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6" name="Rechte verbindingslijn 13"/>
          <p:cNvCxnSpPr/>
          <p:nvPr userDrawn="1"/>
        </p:nvCxnSpPr>
        <p:spPr>
          <a:xfrm>
            <a:off x="1678021" y="6824707"/>
            <a:ext cx="8345554" cy="0"/>
          </a:xfrm>
          <a:prstGeom prst="line">
            <a:avLst/>
          </a:prstGeom>
          <a:ln w="19050" cmpd="sng">
            <a:solidFill>
              <a:srgbClr val="186778"/>
            </a:solidFill>
          </a:ln>
          <a:effectLst/>
        </p:spPr>
        <p:style>
          <a:lnRef idx="2">
            <a:schemeClr val="accent1"/>
          </a:lnRef>
          <a:fillRef idx="0">
            <a:schemeClr val="accent1"/>
          </a:fillRef>
          <a:effectRef idx="1">
            <a:schemeClr val="accent1"/>
          </a:effectRef>
          <a:fontRef idx="minor">
            <a:schemeClr val="tx1"/>
          </a:fontRef>
        </p:style>
      </p:cxnSp>
      <p:sp>
        <p:nvSpPr>
          <p:cNvPr id="2" name="Titel 1"/>
          <p:cNvSpPr>
            <a:spLocks noGrp="1"/>
          </p:cNvSpPr>
          <p:nvPr>
            <p:ph type="title"/>
          </p:nvPr>
        </p:nvSpPr>
        <p:spPr>
          <a:xfrm>
            <a:off x="1678358" y="295446"/>
            <a:ext cx="8252582" cy="616018"/>
          </a:xfrm>
        </p:spPr>
        <p:txBody>
          <a:bodyPr lIns="0" tIns="0" rIns="0" bIns="0" anchor="t">
            <a:noAutofit/>
          </a:bodyPr>
          <a:lstStyle>
            <a:lvl1pPr algn="l">
              <a:defRPr sz="3527" b="1" i="0">
                <a:latin typeface="Arial"/>
                <a:cs typeface="Arial"/>
              </a:defRPr>
            </a:lvl1pPr>
          </a:lstStyle>
          <a:p>
            <a:r>
              <a:rPr lang="nl-NL"/>
              <a:t>Klik om de stijl te bewerken</a:t>
            </a:r>
            <a:endParaRPr lang="nl-NL" dirty="0"/>
          </a:p>
        </p:txBody>
      </p:sp>
      <p:sp>
        <p:nvSpPr>
          <p:cNvPr id="3" name="Tijdelijke aanduiding voor inhoud 2"/>
          <p:cNvSpPr>
            <a:spLocks noGrp="1"/>
          </p:cNvSpPr>
          <p:nvPr>
            <p:ph idx="1"/>
          </p:nvPr>
        </p:nvSpPr>
        <p:spPr>
          <a:xfrm>
            <a:off x="1678021" y="1477949"/>
            <a:ext cx="8237118" cy="4989036"/>
          </a:xfrm>
          <a:prstGeom prst="rect">
            <a:avLst/>
          </a:prstGeom>
        </p:spPr>
        <p:txBody>
          <a:bodyPr lIns="0" tIns="0" rIns="0" bIns="0">
            <a:noAutofit/>
          </a:bodyPr>
          <a:lstStyle>
            <a:lvl1pPr marL="0" indent="0" algn="l" rtl="0">
              <a:lnSpc>
                <a:spcPts val="2646"/>
              </a:lnSpc>
              <a:buNone/>
              <a:defRPr lang="nl-NL" sz="2535" b="0" i="0" u="none" strike="noStrike" baseline="0" smtClean="0"/>
            </a:lvl1pPr>
          </a:lstStyle>
          <a:p>
            <a:pPr lvl="0"/>
            <a:r>
              <a:rPr lang="nl-NL"/>
              <a:t>Klik om de modelstijlen te bewerken</a:t>
            </a:r>
          </a:p>
        </p:txBody>
      </p:sp>
    </p:spTree>
    <p:extLst>
      <p:ext uri="{BB962C8B-B14F-4D97-AF65-F5344CB8AC3E}">
        <p14:creationId xmlns:p14="http://schemas.microsoft.com/office/powerpoint/2010/main" val="2885624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_Opt 3">
    <p:spTree>
      <p:nvGrpSpPr>
        <p:cNvPr id="1" name=""/>
        <p:cNvGrpSpPr/>
        <p:nvPr/>
      </p:nvGrpSpPr>
      <p:grpSpPr>
        <a:xfrm>
          <a:off x="0" y="0"/>
          <a:ext cx="0" cy="0"/>
          <a:chOff x="0" y="0"/>
          <a:chExt cx="0" cy="0"/>
        </a:xfrm>
      </p:grpSpPr>
      <p:grpSp>
        <p:nvGrpSpPr>
          <p:cNvPr id="41" name="Group 40"/>
          <p:cNvGrpSpPr/>
          <p:nvPr userDrawn="1"/>
        </p:nvGrpSpPr>
        <p:grpSpPr>
          <a:xfrm>
            <a:off x="723600" y="2221525"/>
            <a:ext cx="458760" cy="214244"/>
            <a:chOff x="5189538" y="2138363"/>
            <a:chExt cx="312737" cy="146050"/>
          </a:xfrm>
          <a:solidFill>
            <a:schemeClr val="accent3"/>
          </a:solidFill>
        </p:grpSpPr>
        <p:sp>
          <p:nvSpPr>
            <p:cNvPr id="42" name="Freeform 5"/>
            <p:cNvSpPr>
              <a:spLocks/>
            </p:cNvSpPr>
            <p:nvPr userDrawn="1"/>
          </p:nvSpPr>
          <p:spPr bwMode="auto">
            <a:xfrm>
              <a:off x="5348288" y="2138363"/>
              <a:ext cx="153987" cy="146050"/>
            </a:xfrm>
            <a:custGeom>
              <a:avLst/>
              <a:gdLst>
                <a:gd name="T0" fmla="*/ 0 w 45"/>
                <a:gd name="T1" fmla="*/ 14 h 41"/>
                <a:gd name="T2" fmla="*/ 0 w 45"/>
                <a:gd name="T3" fmla="*/ 41 h 41"/>
                <a:gd name="T4" fmla="*/ 45 w 45"/>
                <a:gd name="T5" fmla="*/ 0 h 41"/>
                <a:gd name="T6" fmla="*/ 15 w 45"/>
                <a:gd name="T7" fmla="*/ 0 h 41"/>
                <a:gd name="T8" fmla="*/ 0 w 45"/>
                <a:gd name="T9" fmla="*/ 14 h 41"/>
              </a:gdLst>
              <a:ahLst/>
              <a:cxnLst>
                <a:cxn ang="0">
                  <a:pos x="T0" y="T1"/>
                </a:cxn>
                <a:cxn ang="0">
                  <a:pos x="T2" y="T3"/>
                </a:cxn>
                <a:cxn ang="0">
                  <a:pos x="T4" y="T5"/>
                </a:cxn>
                <a:cxn ang="0">
                  <a:pos x="T6" y="T7"/>
                </a:cxn>
                <a:cxn ang="0">
                  <a:pos x="T8" y="T9"/>
                </a:cxn>
              </a:cxnLst>
              <a:rect l="0" t="0" r="r" b="b"/>
              <a:pathLst>
                <a:path w="45" h="41">
                  <a:moveTo>
                    <a:pt x="0" y="14"/>
                  </a:moveTo>
                  <a:cubicBezTo>
                    <a:pt x="0" y="41"/>
                    <a:pt x="0" y="41"/>
                    <a:pt x="0" y="41"/>
                  </a:cubicBezTo>
                  <a:cubicBezTo>
                    <a:pt x="45" y="0"/>
                    <a:pt x="45" y="0"/>
                    <a:pt x="45" y="0"/>
                  </a:cubicBezTo>
                  <a:cubicBezTo>
                    <a:pt x="15" y="0"/>
                    <a:pt x="15" y="0"/>
                    <a:pt x="15" y="0"/>
                  </a:cubicBezTo>
                  <a:cubicBezTo>
                    <a:pt x="7" y="0"/>
                    <a:pt x="0" y="6"/>
                    <a:pt x="0" y="1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3" name="Freeform 6"/>
            <p:cNvSpPr>
              <a:spLocks/>
            </p:cNvSpPr>
            <p:nvPr userDrawn="1"/>
          </p:nvSpPr>
          <p:spPr bwMode="auto">
            <a:xfrm>
              <a:off x="5189538" y="2138363"/>
              <a:ext cx="150812" cy="146050"/>
            </a:xfrm>
            <a:custGeom>
              <a:avLst/>
              <a:gdLst>
                <a:gd name="T0" fmla="*/ 30 w 44"/>
                <a:gd name="T1" fmla="*/ 0 h 41"/>
                <a:gd name="T2" fmla="*/ 0 w 44"/>
                <a:gd name="T3" fmla="*/ 0 h 41"/>
                <a:gd name="T4" fmla="*/ 44 w 44"/>
                <a:gd name="T5" fmla="*/ 41 h 41"/>
                <a:gd name="T6" fmla="*/ 44 w 44"/>
                <a:gd name="T7" fmla="*/ 14 h 41"/>
                <a:gd name="T8" fmla="*/ 30 w 44"/>
                <a:gd name="T9" fmla="*/ 0 h 41"/>
              </a:gdLst>
              <a:ahLst/>
              <a:cxnLst>
                <a:cxn ang="0">
                  <a:pos x="T0" y="T1"/>
                </a:cxn>
                <a:cxn ang="0">
                  <a:pos x="T2" y="T3"/>
                </a:cxn>
                <a:cxn ang="0">
                  <a:pos x="T4" y="T5"/>
                </a:cxn>
                <a:cxn ang="0">
                  <a:pos x="T6" y="T7"/>
                </a:cxn>
                <a:cxn ang="0">
                  <a:pos x="T8" y="T9"/>
                </a:cxn>
              </a:cxnLst>
              <a:rect l="0" t="0" r="r" b="b"/>
              <a:pathLst>
                <a:path w="44" h="41">
                  <a:moveTo>
                    <a:pt x="30" y="0"/>
                  </a:moveTo>
                  <a:cubicBezTo>
                    <a:pt x="0" y="0"/>
                    <a:pt x="0" y="0"/>
                    <a:pt x="0" y="0"/>
                  </a:cubicBezTo>
                  <a:cubicBezTo>
                    <a:pt x="44" y="41"/>
                    <a:pt x="44" y="41"/>
                    <a:pt x="44" y="41"/>
                  </a:cubicBezTo>
                  <a:cubicBezTo>
                    <a:pt x="44" y="14"/>
                    <a:pt x="44" y="14"/>
                    <a:pt x="44" y="14"/>
                  </a:cubicBezTo>
                  <a:cubicBezTo>
                    <a:pt x="44" y="6"/>
                    <a:pt x="38" y="0"/>
                    <a:pt x="3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44" name="Title 1"/>
          <p:cNvSpPr>
            <a:spLocks noGrp="1"/>
          </p:cNvSpPr>
          <p:nvPr>
            <p:ph type="title" hasCustomPrompt="1"/>
          </p:nvPr>
        </p:nvSpPr>
        <p:spPr>
          <a:xfrm>
            <a:off x="723600" y="1003388"/>
            <a:ext cx="9626400" cy="1069470"/>
          </a:xfrm>
        </p:spPr>
        <p:txBody>
          <a:bodyPr anchor="b">
            <a:noAutofit/>
          </a:bodyPr>
          <a:lstStyle>
            <a:lvl1pPr>
              <a:lnSpc>
                <a:spcPts val="2600"/>
              </a:lnSpc>
              <a:defRPr sz="2400" b="0" baseline="0">
                <a:solidFill>
                  <a:schemeClr val="tx2"/>
                </a:solidFill>
                <a:latin typeface="+mj-lt"/>
              </a:defRPr>
            </a:lvl1pPr>
          </a:lstStyle>
          <a:p>
            <a:r>
              <a:rPr lang="en-US" dirty="0"/>
              <a:t>Presentation </a:t>
            </a:r>
            <a:br>
              <a:rPr lang="en-US" dirty="0"/>
            </a:br>
            <a:r>
              <a:rPr lang="en-US" dirty="0"/>
              <a:t>Title Goes Here</a:t>
            </a:r>
            <a:endParaRPr lang="en-AU" dirty="0"/>
          </a:p>
        </p:txBody>
      </p:sp>
      <p:sp>
        <p:nvSpPr>
          <p:cNvPr id="3" name="Slide Number Placeholder 2"/>
          <p:cNvSpPr>
            <a:spLocks noGrp="1"/>
          </p:cNvSpPr>
          <p:nvPr>
            <p:ph type="sldNum" sz="quarter" idx="10"/>
          </p:nvPr>
        </p:nvSpPr>
        <p:spPr/>
        <p:txBody>
          <a:bodyPr/>
          <a:lstStyle/>
          <a:p>
            <a:fld id="{A9049AB7-F4AD-45E7-BF40-7C1A0028ACB9}" type="slidenum">
              <a:rPr lang="en-AU" smtClean="0"/>
              <a:pPr/>
              <a:t>‹#›</a:t>
            </a:fld>
            <a:endParaRPr lang="en-AU"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48519" y="3224714"/>
            <a:ext cx="3621031" cy="3669799"/>
          </a:xfrm>
          <a:prstGeom prst="rect">
            <a:avLst/>
          </a:prstGeom>
        </p:spPr>
      </p:pic>
    </p:spTree>
    <p:extLst>
      <p:ext uri="{BB962C8B-B14F-4D97-AF65-F5344CB8AC3E}">
        <p14:creationId xmlns:p14="http://schemas.microsoft.com/office/powerpoint/2010/main" val="3027749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_Opt 2">
    <p:spTree>
      <p:nvGrpSpPr>
        <p:cNvPr id="1" name=""/>
        <p:cNvGrpSpPr/>
        <p:nvPr/>
      </p:nvGrpSpPr>
      <p:grpSpPr>
        <a:xfrm>
          <a:off x="0" y="0"/>
          <a:ext cx="0" cy="0"/>
          <a:chOff x="0" y="0"/>
          <a:chExt cx="0" cy="0"/>
        </a:xfrm>
      </p:grpSpPr>
      <p:grpSp>
        <p:nvGrpSpPr>
          <p:cNvPr id="69" name="Group 68"/>
          <p:cNvGrpSpPr/>
          <p:nvPr userDrawn="1"/>
        </p:nvGrpSpPr>
        <p:grpSpPr>
          <a:xfrm>
            <a:off x="723600" y="2221525"/>
            <a:ext cx="458760" cy="214244"/>
            <a:chOff x="5189538" y="2138363"/>
            <a:chExt cx="312737" cy="146050"/>
          </a:xfrm>
          <a:solidFill>
            <a:schemeClr val="accent3"/>
          </a:solidFill>
        </p:grpSpPr>
        <p:sp>
          <p:nvSpPr>
            <p:cNvPr id="70" name="Freeform 5"/>
            <p:cNvSpPr>
              <a:spLocks/>
            </p:cNvSpPr>
            <p:nvPr userDrawn="1"/>
          </p:nvSpPr>
          <p:spPr bwMode="auto">
            <a:xfrm>
              <a:off x="5348288" y="2138363"/>
              <a:ext cx="153987" cy="146050"/>
            </a:xfrm>
            <a:custGeom>
              <a:avLst/>
              <a:gdLst>
                <a:gd name="T0" fmla="*/ 0 w 45"/>
                <a:gd name="T1" fmla="*/ 14 h 41"/>
                <a:gd name="T2" fmla="*/ 0 w 45"/>
                <a:gd name="T3" fmla="*/ 41 h 41"/>
                <a:gd name="T4" fmla="*/ 45 w 45"/>
                <a:gd name="T5" fmla="*/ 0 h 41"/>
                <a:gd name="T6" fmla="*/ 15 w 45"/>
                <a:gd name="T7" fmla="*/ 0 h 41"/>
                <a:gd name="T8" fmla="*/ 0 w 45"/>
                <a:gd name="T9" fmla="*/ 14 h 41"/>
              </a:gdLst>
              <a:ahLst/>
              <a:cxnLst>
                <a:cxn ang="0">
                  <a:pos x="T0" y="T1"/>
                </a:cxn>
                <a:cxn ang="0">
                  <a:pos x="T2" y="T3"/>
                </a:cxn>
                <a:cxn ang="0">
                  <a:pos x="T4" y="T5"/>
                </a:cxn>
                <a:cxn ang="0">
                  <a:pos x="T6" y="T7"/>
                </a:cxn>
                <a:cxn ang="0">
                  <a:pos x="T8" y="T9"/>
                </a:cxn>
              </a:cxnLst>
              <a:rect l="0" t="0" r="r" b="b"/>
              <a:pathLst>
                <a:path w="45" h="41">
                  <a:moveTo>
                    <a:pt x="0" y="14"/>
                  </a:moveTo>
                  <a:cubicBezTo>
                    <a:pt x="0" y="41"/>
                    <a:pt x="0" y="41"/>
                    <a:pt x="0" y="41"/>
                  </a:cubicBezTo>
                  <a:cubicBezTo>
                    <a:pt x="45" y="0"/>
                    <a:pt x="45" y="0"/>
                    <a:pt x="45" y="0"/>
                  </a:cubicBezTo>
                  <a:cubicBezTo>
                    <a:pt x="15" y="0"/>
                    <a:pt x="15" y="0"/>
                    <a:pt x="15" y="0"/>
                  </a:cubicBezTo>
                  <a:cubicBezTo>
                    <a:pt x="7" y="0"/>
                    <a:pt x="0" y="6"/>
                    <a:pt x="0" y="1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1" name="Freeform 6"/>
            <p:cNvSpPr>
              <a:spLocks/>
            </p:cNvSpPr>
            <p:nvPr userDrawn="1"/>
          </p:nvSpPr>
          <p:spPr bwMode="auto">
            <a:xfrm>
              <a:off x="5189538" y="2138363"/>
              <a:ext cx="150812" cy="146050"/>
            </a:xfrm>
            <a:custGeom>
              <a:avLst/>
              <a:gdLst>
                <a:gd name="T0" fmla="*/ 30 w 44"/>
                <a:gd name="T1" fmla="*/ 0 h 41"/>
                <a:gd name="T2" fmla="*/ 0 w 44"/>
                <a:gd name="T3" fmla="*/ 0 h 41"/>
                <a:gd name="T4" fmla="*/ 44 w 44"/>
                <a:gd name="T5" fmla="*/ 41 h 41"/>
                <a:gd name="T6" fmla="*/ 44 w 44"/>
                <a:gd name="T7" fmla="*/ 14 h 41"/>
                <a:gd name="T8" fmla="*/ 30 w 44"/>
                <a:gd name="T9" fmla="*/ 0 h 41"/>
              </a:gdLst>
              <a:ahLst/>
              <a:cxnLst>
                <a:cxn ang="0">
                  <a:pos x="T0" y="T1"/>
                </a:cxn>
                <a:cxn ang="0">
                  <a:pos x="T2" y="T3"/>
                </a:cxn>
                <a:cxn ang="0">
                  <a:pos x="T4" y="T5"/>
                </a:cxn>
                <a:cxn ang="0">
                  <a:pos x="T6" y="T7"/>
                </a:cxn>
                <a:cxn ang="0">
                  <a:pos x="T8" y="T9"/>
                </a:cxn>
              </a:cxnLst>
              <a:rect l="0" t="0" r="r" b="b"/>
              <a:pathLst>
                <a:path w="44" h="41">
                  <a:moveTo>
                    <a:pt x="30" y="0"/>
                  </a:moveTo>
                  <a:cubicBezTo>
                    <a:pt x="0" y="0"/>
                    <a:pt x="0" y="0"/>
                    <a:pt x="0" y="0"/>
                  </a:cubicBezTo>
                  <a:cubicBezTo>
                    <a:pt x="44" y="41"/>
                    <a:pt x="44" y="41"/>
                    <a:pt x="44" y="41"/>
                  </a:cubicBezTo>
                  <a:cubicBezTo>
                    <a:pt x="44" y="14"/>
                    <a:pt x="44" y="14"/>
                    <a:pt x="44" y="14"/>
                  </a:cubicBezTo>
                  <a:cubicBezTo>
                    <a:pt x="44" y="6"/>
                    <a:pt x="38" y="0"/>
                    <a:pt x="3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72" name="Title 1"/>
          <p:cNvSpPr>
            <a:spLocks noGrp="1"/>
          </p:cNvSpPr>
          <p:nvPr>
            <p:ph type="title" hasCustomPrompt="1"/>
          </p:nvPr>
        </p:nvSpPr>
        <p:spPr>
          <a:xfrm>
            <a:off x="723600" y="1003388"/>
            <a:ext cx="9626400" cy="1069470"/>
          </a:xfrm>
        </p:spPr>
        <p:txBody>
          <a:bodyPr anchor="b">
            <a:noAutofit/>
          </a:bodyPr>
          <a:lstStyle>
            <a:lvl1pPr>
              <a:lnSpc>
                <a:spcPts val="2600"/>
              </a:lnSpc>
              <a:defRPr sz="2400" b="0" baseline="0">
                <a:solidFill>
                  <a:schemeClr val="tx2"/>
                </a:solidFill>
                <a:latin typeface="+mj-lt"/>
              </a:defRPr>
            </a:lvl1pPr>
          </a:lstStyle>
          <a:p>
            <a:r>
              <a:rPr lang="en-US" dirty="0"/>
              <a:t>Presentation </a:t>
            </a:r>
            <a:br>
              <a:rPr lang="en-US" dirty="0"/>
            </a:br>
            <a:r>
              <a:rPr lang="en-US" dirty="0"/>
              <a:t>Title Goes Here</a:t>
            </a:r>
            <a:endParaRPr lang="en-AU" dirty="0"/>
          </a:p>
        </p:txBody>
      </p:sp>
      <p:sp>
        <p:nvSpPr>
          <p:cNvPr id="3" name="Slide Number Placeholder 2"/>
          <p:cNvSpPr>
            <a:spLocks noGrp="1"/>
          </p:cNvSpPr>
          <p:nvPr>
            <p:ph type="sldNum" sz="quarter" idx="10"/>
          </p:nvPr>
        </p:nvSpPr>
        <p:spPr/>
        <p:txBody>
          <a:bodyPr/>
          <a:lstStyle/>
          <a:p>
            <a:fld id="{A9049AB7-F4AD-45E7-BF40-7C1A0028ACB9}" type="slidenum">
              <a:rPr lang="en-AU" smtClean="0"/>
              <a:pPr/>
              <a:t>‹#›</a:t>
            </a:fld>
            <a:endParaRPr lang="en-AU"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90579" y="3339776"/>
            <a:ext cx="4425705" cy="3535687"/>
          </a:xfrm>
          <a:prstGeom prst="rect">
            <a:avLst/>
          </a:prstGeom>
        </p:spPr>
      </p:pic>
    </p:spTree>
    <p:extLst>
      <p:ext uri="{BB962C8B-B14F-4D97-AF65-F5344CB8AC3E}">
        <p14:creationId xmlns:p14="http://schemas.microsoft.com/office/powerpoint/2010/main" val="2393826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idx="1"/>
          </p:nvPr>
        </p:nvSpPr>
        <p:spPr/>
        <p:txBody>
          <a:bodyPr/>
          <a:lstStyle>
            <a:lvl1pPr marL="252000" indent="-252000">
              <a:buFont typeface="Arial" panose="020B0604020202020204" pitchFamily="34" charset="0"/>
              <a:buChar char="•"/>
              <a:defRPr baseline="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p:cNvSpPr>
            <a:spLocks noGrp="1"/>
          </p:cNvSpPr>
          <p:nvPr>
            <p:ph type="sldNum" sz="quarter" idx="11"/>
          </p:nvPr>
        </p:nvSpPr>
        <p:spPr/>
        <p:txBody>
          <a:bodyPr/>
          <a:lstStyle/>
          <a:p>
            <a:fld id="{A9049AB7-F4AD-45E7-BF40-7C1A0028ACB9}" type="slidenum">
              <a:rPr lang="en-AU" smtClean="0"/>
              <a:pPr/>
              <a:t>‹#›</a:t>
            </a:fld>
            <a:endParaRPr lang="en-AU" dirty="0"/>
          </a:p>
        </p:txBody>
      </p:sp>
    </p:spTree>
    <p:extLst>
      <p:ext uri="{BB962C8B-B14F-4D97-AF65-F5344CB8AC3E}">
        <p14:creationId xmlns:p14="http://schemas.microsoft.com/office/powerpoint/2010/main" val="1505556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_Number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457200" indent="-457200">
              <a:buClrTx/>
              <a:buFont typeface="+mj-lt"/>
              <a:buAutoNum type="arabicPeriod"/>
              <a:defRPr/>
            </a:lvl1pPr>
            <a:lvl2pPr marL="540000" indent="-252000">
              <a:buFont typeface="+mj-lt"/>
              <a:buAutoNum type="alphaLcPeriod"/>
              <a:defRPr/>
            </a:lvl2pPr>
            <a:lvl3pPr marL="756000" indent="-252000">
              <a:buFont typeface="+mj-lt"/>
              <a:buAutoNum type="alphaLcPeriod"/>
              <a:defRPr/>
            </a:lvl3pPr>
            <a:lvl4pPr marL="1008000" indent="-252000">
              <a:buFont typeface="+mj-lt"/>
              <a:buAutoNum type="alphaLcPeriod"/>
              <a:defRPr/>
            </a:lvl4pPr>
            <a:lvl5pPr marL="1260000" indent="-252000">
              <a:buFont typeface="+mj-lt"/>
              <a:buAutoNum type="alphaLcPeriod"/>
              <a:defRPr/>
            </a:lvl5pPr>
            <a:lvl6pPr marL="1512000" indent="-252000">
              <a:buFont typeface="+mj-lt"/>
              <a:buAutoNum type="alphaLcPeriod"/>
              <a:defRPr/>
            </a:lvl6pPr>
            <a:lvl7pPr marL="1764000" indent="-252000">
              <a:buFont typeface="+mj-lt"/>
              <a:buAutoNum type="alphaLcPeriod"/>
              <a:defRPr/>
            </a:lvl7pPr>
            <a:lvl8pPr marL="2016000" indent="-252000">
              <a:buFont typeface="+mj-lt"/>
              <a:buAutoNum type="alphaLcPeriod"/>
              <a:defRPr/>
            </a:lvl8pPr>
            <a:lvl9pPr marL="2268000" indent="-252000">
              <a:buFont typeface="+mj-lt"/>
              <a:buAutoNum type="alphaLcPeriod"/>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p:cNvSpPr>
            <a:spLocks noGrp="1"/>
          </p:cNvSpPr>
          <p:nvPr>
            <p:ph type="sldNum" sz="quarter" idx="11"/>
          </p:nvPr>
        </p:nvSpPr>
        <p:spPr/>
        <p:txBody>
          <a:bodyPr/>
          <a:lstStyle/>
          <a:p>
            <a:fld id="{A9049AB7-F4AD-45E7-BF40-7C1A0028ACB9}" type="slidenum">
              <a:rPr lang="en-AU" smtClean="0"/>
              <a:pPr/>
              <a:t>‹#›</a:t>
            </a:fld>
            <a:endParaRPr lang="en-AU" dirty="0"/>
          </a:p>
        </p:txBody>
      </p:sp>
    </p:spTree>
    <p:extLst>
      <p:ext uri="{BB962C8B-B14F-4D97-AF65-F5344CB8AC3E}">
        <p14:creationId xmlns:p14="http://schemas.microsoft.com/office/powerpoint/2010/main" val="2496512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2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numCol="2" spcCol="36000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p:cNvSpPr>
            <a:spLocks noGrp="1"/>
          </p:cNvSpPr>
          <p:nvPr>
            <p:ph type="sldNum" sz="quarter" idx="11"/>
          </p:nvPr>
        </p:nvSpPr>
        <p:spPr/>
        <p:txBody>
          <a:bodyPr/>
          <a:lstStyle/>
          <a:p>
            <a:fld id="{A9049AB7-F4AD-45E7-BF40-7C1A0028ACB9}" type="slidenum">
              <a:rPr lang="en-AU" smtClean="0"/>
              <a:pPr/>
              <a:t>‹#›</a:t>
            </a:fld>
            <a:endParaRPr lang="en-AU" dirty="0"/>
          </a:p>
        </p:txBody>
      </p:sp>
    </p:spTree>
    <p:extLst>
      <p:ext uri="{BB962C8B-B14F-4D97-AF65-F5344CB8AC3E}">
        <p14:creationId xmlns:p14="http://schemas.microsoft.com/office/powerpoint/2010/main" val="2016243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723600" y="1440914"/>
            <a:ext cx="4604760" cy="5079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p:cNvSpPr>
            <a:spLocks noGrp="1"/>
          </p:cNvSpPr>
          <p:nvPr>
            <p:ph type="sldNum" sz="quarter" idx="11"/>
          </p:nvPr>
        </p:nvSpPr>
        <p:spPr/>
        <p:txBody>
          <a:bodyPr/>
          <a:lstStyle/>
          <a:p>
            <a:fld id="{A9049AB7-F4AD-45E7-BF40-7C1A0028ACB9}" type="slidenum">
              <a:rPr lang="en-AU" smtClean="0"/>
              <a:pPr/>
              <a:t>‹#›</a:t>
            </a:fld>
            <a:endParaRPr lang="en-AU" dirty="0"/>
          </a:p>
        </p:txBody>
      </p:sp>
      <p:sp>
        <p:nvSpPr>
          <p:cNvPr id="6" name="Content Placeholder 2"/>
          <p:cNvSpPr>
            <a:spLocks noGrp="1"/>
          </p:cNvSpPr>
          <p:nvPr>
            <p:ph idx="12"/>
          </p:nvPr>
        </p:nvSpPr>
        <p:spPr>
          <a:xfrm>
            <a:off x="5745030" y="1440263"/>
            <a:ext cx="4604760" cy="507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33071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3900" y="345334"/>
            <a:ext cx="8394913" cy="588116"/>
          </a:xfrm>
          <a:prstGeom prst="rect">
            <a:avLst/>
          </a:prstGeom>
        </p:spPr>
        <p:txBody>
          <a:bodyPr vert="horz" lIns="0" tIns="0" rIns="0" bIns="0" rtlCol="0" anchor="t">
            <a:noAutofit/>
          </a:bodyPr>
          <a:lstStyle/>
          <a:p>
            <a:r>
              <a:rPr lang="en-US" dirty="0"/>
              <a:t>Click to edit Master title style</a:t>
            </a:r>
          </a:p>
        </p:txBody>
      </p:sp>
      <p:sp>
        <p:nvSpPr>
          <p:cNvPr id="3" name="Text Placeholder 2"/>
          <p:cNvSpPr>
            <a:spLocks noGrp="1"/>
          </p:cNvSpPr>
          <p:nvPr>
            <p:ph type="body" idx="1"/>
          </p:nvPr>
        </p:nvSpPr>
        <p:spPr>
          <a:xfrm>
            <a:off x="723900" y="1440913"/>
            <a:ext cx="9626600" cy="5078949"/>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6" name="Slide Number Placeholder 5"/>
          <p:cNvSpPr>
            <a:spLocks noGrp="1"/>
          </p:cNvSpPr>
          <p:nvPr>
            <p:ph type="sldNum" sz="quarter" idx="4"/>
          </p:nvPr>
        </p:nvSpPr>
        <p:spPr>
          <a:xfrm>
            <a:off x="9885341" y="7078551"/>
            <a:ext cx="464449" cy="216000"/>
          </a:xfrm>
          <a:prstGeom prst="rect">
            <a:avLst/>
          </a:prstGeom>
        </p:spPr>
        <p:txBody>
          <a:bodyPr vert="horz" lIns="0" tIns="0" rIns="0" bIns="0" rtlCol="0" anchor="ctr"/>
          <a:lstStyle>
            <a:lvl1pPr algn="r">
              <a:defRPr sz="800">
                <a:solidFill>
                  <a:schemeClr val="tx2"/>
                </a:solidFill>
              </a:defRPr>
            </a:lvl1pPr>
          </a:lstStyle>
          <a:p>
            <a:fld id="{A9049AB7-F4AD-45E7-BF40-7C1A0028ACB9}" type="slidenum">
              <a:rPr lang="en-AU" smtClean="0"/>
              <a:pPr/>
              <a:t>‹#›</a:t>
            </a:fld>
            <a:endParaRPr lang="en-AU" dirty="0"/>
          </a:p>
        </p:txBody>
      </p:sp>
      <p:sp>
        <p:nvSpPr>
          <p:cNvPr id="8" name="TextBox 7"/>
          <p:cNvSpPr txBox="1"/>
          <p:nvPr/>
        </p:nvSpPr>
        <p:spPr>
          <a:xfrm>
            <a:off x="723600" y="7077600"/>
            <a:ext cx="3369365" cy="216000"/>
          </a:xfrm>
          <a:prstGeom prst="rect">
            <a:avLst/>
          </a:prstGeom>
          <a:noFill/>
        </p:spPr>
        <p:txBody>
          <a:bodyPr wrap="square" lIns="0" tIns="0" rIns="0" bIns="0" rtlCol="0" anchor="ctr">
            <a:noAutofit/>
          </a:bodyPr>
          <a:lstStyle/>
          <a:p>
            <a:r>
              <a:rPr lang="en-AU" sz="800" spc="40" baseline="0" dirty="0">
                <a:solidFill>
                  <a:schemeClr val="tx2"/>
                </a:solidFill>
              </a:rPr>
              <a:t>Strictly Confidential © Soho Flordis International Group</a:t>
            </a:r>
          </a:p>
        </p:txBody>
      </p:sp>
      <p:grpSp>
        <p:nvGrpSpPr>
          <p:cNvPr id="16" name="Group 15"/>
          <p:cNvGrpSpPr/>
          <p:nvPr/>
        </p:nvGrpSpPr>
        <p:grpSpPr>
          <a:xfrm>
            <a:off x="9681061" y="-1604"/>
            <a:ext cx="1013011" cy="712435"/>
            <a:chOff x="9681061" y="-1604"/>
            <a:chExt cx="1013011" cy="712435"/>
          </a:xfrm>
        </p:grpSpPr>
        <p:sp>
          <p:nvSpPr>
            <p:cNvPr id="12" name="Rectangle: Rounded Corners 11"/>
            <p:cNvSpPr/>
            <p:nvPr userDrawn="1"/>
          </p:nvSpPr>
          <p:spPr>
            <a:xfrm>
              <a:off x="9681061" y="-1604"/>
              <a:ext cx="1013011" cy="712435"/>
            </a:xfrm>
            <a:custGeom>
              <a:avLst/>
              <a:gdLst>
                <a:gd name="connsiteX0" fmla="*/ 0 w 1321365"/>
                <a:gd name="connsiteY0" fmla="*/ 282390 h 1001169"/>
                <a:gd name="connsiteX1" fmla="*/ 282390 w 1321365"/>
                <a:gd name="connsiteY1" fmla="*/ 0 h 1001169"/>
                <a:gd name="connsiteX2" fmla="*/ 1038975 w 1321365"/>
                <a:gd name="connsiteY2" fmla="*/ 0 h 1001169"/>
                <a:gd name="connsiteX3" fmla="*/ 1321365 w 1321365"/>
                <a:gd name="connsiteY3" fmla="*/ 282390 h 1001169"/>
                <a:gd name="connsiteX4" fmla="*/ 1321365 w 1321365"/>
                <a:gd name="connsiteY4" fmla="*/ 718779 h 1001169"/>
                <a:gd name="connsiteX5" fmla="*/ 1038975 w 1321365"/>
                <a:gd name="connsiteY5" fmla="*/ 1001169 h 1001169"/>
                <a:gd name="connsiteX6" fmla="*/ 282390 w 1321365"/>
                <a:gd name="connsiteY6" fmla="*/ 1001169 h 1001169"/>
                <a:gd name="connsiteX7" fmla="*/ 0 w 1321365"/>
                <a:gd name="connsiteY7" fmla="*/ 718779 h 1001169"/>
                <a:gd name="connsiteX8" fmla="*/ 0 w 1321365"/>
                <a:gd name="connsiteY8" fmla="*/ 282390 h 1001169"/>
                <a:gd name="connsiteX0" fmla="*/ 0 w 1321365"/>
                <a:gd name="connsiteY0" fmla="*/ 282390 h 1001169"/>
                <a:gd name="connsiteX1" fmla="*/ 282390 w 1321365"/>
                <a:gd name="connsiteY1" fmla="*/ 0 h 1001169"/>
                <a:gd name="connsiteX2" fmla="*/ 1038975 w 1321365"/>
                <a:gd name="connsiteY2" fmla="*/ 0 h 1001169"/>
                <a:gd name="connsiteX3" fmla="*/ 1321365 w 1321365"/>
                <a:gd name="connsiteY3" fmla="*/ 282390 h 1001169"/>
                <a:gd name="connsiteX4" fmla="*/ 1321365 w 1321365"/>
                <a:gd name="connsiteY4" fmla="*/ 718779 h 1001169"/>
                <a:gd name="connsiteX5" fmla="*/ 1038975 w 1321365"/>
                <a:gd name="connsiteY5" fmla="*/ 1001169 h 1001169"/>
                <a:gd name="connsiteX6" fmla="*/ 282390 w 1321365"/>
                <a:gd name="connsiteY6" fmla="*/ 1001169 h 1001169"/>
                <a:gd name="connsiteX7" fmla="*/ 0 w 1321365"/>
                <a:gd name="connsiteY7" fmla="*/ 718779 h 1001169"/>
                <a:gd name="connsiteX8" fmla="*/ 0 w 1321365"/>
                <a:gd name="connsiteY8" fmla="*/ 282390 h 1001169"/>
                <a:gd name="connsiteX0" fmla="*/ 0 w 1321365"/>
                <a:gd name="connsiteY0" fmla="*/ 282390 h 1001169"/>
                <a:gd name="connsiteX1" fmla="*/ 1038975 w 1321365"/>
                <a:gd name="connsiteY1" fmla="*/ 0 h 1001169"/>
                <a:gd name="connsiteX2" fmla="*/ 1321365 w 1321365"/>
                <a:gd name="connsiteY2" fmla="*/ 282390 h 1001169"/>
                <a:gd name="connsiteX3" fmla="*/ 1321365 w 1321365"/>
                <a:gd name="connsiteY3" fmla="*/ 718779 h 1001169"/>
                <a:gd name="connsiteX4" fmla="*/ 1038975 w 1321365"/>
                <a:gd name="connsiteY4" fmla="*/ 1001169 h 1001169"/>
                <a:gd name="connsiteX5" fmla="*/ 282390 w 1321365"/>
                <a:gd name="connsiteY5" fmla="*/ 1001169 h 1001169"/>
                <a:gd name="connsiteX6" fmla="*/ 0 w 1321365"/>
                <a:gd name="connsiteY6" fmla="*/ 718779 h 1001169"/>
                <a:gd name="connsiteX7" fmla="*/ 0 w 1321365"/>
                <a:gd name="connsiteY7" fmla="*/ 282390 h 1001169"/>
                <a:gd name="connsiteX0" fmla="*/ 0 w 1321365"/>
                <a:gd name="connsiteY0" fmla="*/ 282390 h 1001169"/>
                <a:gd name="connsiteX1" fmla="*/ 1038975 w 1321365"/>
                <a:gd name="connsiteY1" fmla="*/ 0 h 1001169"/>
                <a:gd name="connsiteX2" fmla="*/ 1321365 w 1321365"/>
                <a:gd name="connsiteY2" fmla="*/ 282390 h 1001169"/>
                <a:gd name="connsiteX3" fmla="*/ 1038975 w 1321365"/>
                <a:gd name="connsiteY3" fmla="*/ 1001169 h 1001169"/>
                <a:gd name="connsiteX4" fmla="*/ 282390 w 1321365"/>
                <a:gd name="connsiteY4" fmla="*/ 1001169 h 1001169"/>
                <a:gd name="connsiteX5" fmla="*/ 0 w 1321365"/>
                <a:gd name="connsiteY5" fmla="*/ 718779 h 1001169"/>
                <a:gd name="connsiteX6" fmla="*/ 0 w 1321365"/>
                <a:gd name="connsiteY6" fmla="*/ 282390 h 1001169"/>
                <a:gd name="connsiteX0" fmla="*/ 0 w 1151883"/>
                <a:gd name="connsiteY0" fmla="*/ 282390 h 1001169"/>
                <a:gd name="connsiteX1" fmla="*/ 1038975 w 1151883"/>
                <a:gd name="connsiteY1" fmla="*/ 0 h 1001169"/>
                <a:gd name="connsiteX2" fmla="*/ 1038975 w 1151883"/>
                <a:gd name="connsiteY2" fmla="*/ 1001169 h 1001169"/>
                <a:gd name="connsiteX3" fmla="*/ 282390 w 1151883"/>
                <a:gd name="connsiteY3" fmla="*/ 1001169 h 1001169"/>
                <a:gd name="connsiteX4" fmla="*/ 0 w 1151883"/>
                <a:gd name="connsiteY4" fmla="*/ 718779 h 1001169"/>
                <a:gd name="connsiteX5" fmla="*/ 0 w 1151883"/>
                <a:gd name="connsiteY5" fmla="*/ 282390 h 1001169"/>
                <a:gd name="connsiteX0" fmla="*/ 0 w 1151883"/>
                <a:gd name="connsiteY0" fmla="*/ 282390 h 1001169"/>
                <a:gd name="connsiteX1" fmla="*/ 1038975 w 1151883"/>
                <a:gd name="connsiteY1" fmla="*/ 0 h 1001169"/>
                <a:gd name="connsiteX2" fmla="*/ 1038975 w 1151883"/>
                <a:gd name="connsiteY2" fmla="*/ 1001169 h 1001169"/>
                <a:gd name="connsiteX3" fmla="*/ 282390 w 1151883"/>
                <a:gd name="connsiteY3" fmla="*/ 1001169 h 1001169"/>
                <a:gd name="connsiteX4" fmla="*/ 0 w 1151883"/>
                <a:gd name="connsiteY4" fmla="*/ 718779 h 1001169"/>
                <a:gd name="connsiteX5" fmla="*/ 0 w 1151883"/>
                <a:gd name="connsiteY5" fmla="*/ 282390 h 1001169"/>
                <a:gd name="connsiteX0" fmla="*/ 0 w 1132775"/>
                <a:gd name="connsiteY0" fmla="*/ 51072 h 769851"/>
                <a:gd name="connsiteX1" fmla="*/ 1001652 w 1132775"/>
                <a:gd name="connsiteY1" fmla="*/ 59797 h 769851"/>
                <a:gd name="connsiteX2" fmla="*/ 1038975 w 1132775"/>
                <a:gd name="connsiteY2" fmla="*/ 769851 h 769851"/>
                <a:gd name="connsiteX3" fmla="*/ 282390 w 1132775"/>
                <a:gd name="connsiteY3" fmla="*/ 769851 h 769851"/>
                <a:gd name="connsiteX4" fmla="*/ 0 w 1132775"/>
                <a:gd name="connsiteY4" fmla="*/ 487461 h 769851"/>
                <a:gd name="connsiteX5" fmla="*/ 0 w 1132775"/>
                <a:gd name="connsiteY5" fmla="*/ 51072 h 769851"/>
                <a:gd name="connsiteX0" fmla="*/ 0 w 1132775"/>
                <a:gd name="connsiteY0" fmla="*/ 3561 h 722340"/>
                <a:gd name="connsiteX1" fmla="*/ 1001652 w 1132775"/>
                <a:gd name="connsiteY1" fmla="*/ 12286 h 722340"/>
                <a:gd name="connsiteX2" fmla="*/ 1038975 w 1132775"/>
                <a:gd name="connsiteY2" fmla="*/ 722340 h 722340"/>
                <a:gd name="connsiteX3" fmla="*/ 282390 w 1132775"/>
                <a:gd name="connsiteY3" fmla="*/ 722340 h 722340"/>
                <a:gd name="connsiteX4" fmla="*/ 0 w 1132775"/>
                <a:gd name="connsiteY4" fmla="*/ 439950 h 722340"/>
                <a:gd name="connsiteX5" fmla="*/ 0 w 1132775"/>
                <a:gd name="connsiteY5" fmla="*/ 3561 h 722340"/>
                <a:gd name="connsiteX0" fmla="*/ 0 w 1135156"/>
                <a:gd name="connsiteY0" fmla="*/ 5354 h 714608"/>
                <a:gd name="connsiteX1" fmla="*/ 1004033 w 1135156"/>
                <a:gd name="connsiteY1" fmla="*/ 4554 h 714608"/>
                <a:gd name="connsiteX2" fmla="*/ 1041356 w 1135156"/>
                <a:gd name="connsiteY2" fmla="*/ 714608 h 714608"/>
                <a:gd name="connsiteX3" fmla="*/ 284771 w 1135156"/>
                <a:gd name="connsiteY3" fmla="*/ 714608 h 714608"/>
                <a:gd name="connsiteX4" fmla="*/ 2381 w 1135156"/>
                <a:gd name="connsiteY4" fmla="*/ 432218 h 714608"/>
                <a:gd name="connsiteX5" fmla="*/ 0 w 1135156"/>
                <a:gd name="connsiteY5" fmla="*/ 5354 h 714608"/>
                <a:gd name="connsiteX0" fmla="*/ 230 w 1133005"/>
                <a:gd name="connsiteY0" fmla="*/ 4279 h 718296"/>
                <a:gd name="connsiteX1" fmla="*/ 1001882 w 1133005"/>
                <a:gd name="connsiteY1" fmla="*/ 8242 h 718296"/>
                <a:gd name="connsiteX2" fmla="*/ 1039205 w 1133005"/>
                <a:gd name="connsiteY2" fmla="*/ 718296 h 718296"/>
                <a:gd name="connsiteX3" fmla="*/ 282620 w 1133005"/>
                <a:gd name="connsiteY3" fmla="*/ 718296 h 718296"/>
                <a:gd name="connsiteX4" fmla="*/ 230 w 1133005"/>
                <a:gd name="connsiteY4" fmla="*/ 435906 h 718296"/>
                <a:gd name="connsiteX5" fmla="*/ 230 w 1133005"/>
                <a:gd name="connsiteY5" fmla="*/ 4279 h 718296"/>
                <a:gd name="connsiteX0" fmla="*/ 230 w 1133005"/>
                <a:gd name="connsiteY0" fmla="*/ 1286 h 715303"/>
                <a:gd name="connsiteX1" fmla="*/ 1001882 w 1133005"/>
                <a:gd name="connsiteY1" fmla="*/ 5249 h 715303"/>
                <a:gd name="connsiteX2" fmla="*/ 1039205 w 1133005"/>
                <a:gd name="connsiteY2" fmla="*/ 715303 h 715303"/>
                <a:gd name="connsiteX3" fmla="*/ 282620 w 1133005"/>
                <a:gd name="connsiteY3" fmla="*/ 715303 h 715303"/>
                <a:gd name="connsiteX4" fmla="*/ 230 w 1133005"/>
                <a:gd name="connsiteY4" fmla="*/ 432913 h 715303"/>
                <a:gd name="connsiteX5" fmla="*/ 230 w 1133005"/>
                <a:gd name="connsiteY5" fmla="*/ 1286 h 715303"/>
                <a:gd name="connsiteX0" fmla="*/ 230 w 1137551"/>
                <a:gd name="connsiteY0" fmla="*/ 1622 h 715639"/>
                <a:gd name="connsiteX1" fmla="*/ 1011407 w 1137551"/>
                <a:gd name="connsiteY1" fmla="*/ 3204 h 715639"/>
                <a:gd name="connsiteX2" fmla="*/ 1039205 w 1137551"/>
                <a:gd name="connsiteY2" fmla="*/ 715639 h 715639"/>
                <a:gd name="connsiteX3" fmla="*/ 282620 w 1137551"/>
                <a:gd name="connsiteY3" fmla="*/ 715639 h 715639"/>
                <a:gd name="connsiteX4" fmla="*/ 230 w 1137551"/>
                <a:gd name="connsiteY4" fmla="*/ 433249 h 715639"/>
                <a:gd name="connsiteX5" fmla="*/ 230 w 1137551"/>
                <a:gd name="connsiteY5" fmla="*/ 1622 h 715639"/>
                <a:gd name="connsiteX0" fmla="*/ 230 w 1088730"/>
                <a:gd name="connsiteY0" fmla="*/ 1622 h 715639"/>
                <a:gd name="connsiteX1" fmla="*/ 1011407 w 1088730"/>
                <a:gd name="connsiteY1" fmla="*/ 3204 h 715639"/>
                <a:gd name="connsiteX2" fmla="*/ 1039205 w 1088730"/>
                <a:gd name="connsiteY2" fmla="*/ 715639 h 715639"/>
                <a:gd name="connsiteX3" fmla="*/ 282620 w 1088730"/>
                <a:gd name="connsiteY3" fmla="*/ 715639 h 715639"/>
                <a:gd name="connsiteX4" fmla="*/ 230 w 1088730"/>
                <a:gd name="connsiteY4" fmla="*/ 433249 h 715639"/>
                <a:gd name="connsiteX5" fmla="*/ 230 w 1088730"/>
                <a:gd name="connsiteY5" fmla="*/ 1622 h 715639"/>
                <a:gd name="connsiteX0" fmla="*/ 230 w 1068496"/>
                <a:gd name="connsiteY0" fmla="*/ 1622 h 715639"/>
                <a:gd name="connsiteX1" fmla="*/ 1011407 w 1068496"/>
                <a:gd name="connsiteY1" fmla="*/ 3204 h 715639"/>
                <a:gd name="connsiteX2" fmla="*/ 1013012 w 1068496"/>
                <a:gd name="connsiteY2" fmla="*/ 715639 h 715639"/>
                <a:gd name="connsiteX3" fmla="*/ 282620 w 1068496"/>
                <a:gd name="connsiteY3" fmla="*/ 715639 h 715639"/>
                <a:gd name="connsiteX4" fmla="*/ 230 w 1068496"/>
                <a:gd name="connsiteY4" fmla="*/ 433249 h 715639"/>
                <a:gd name="connsiteX5" fmla="*/ 230 w 1068496"/>
                <a:gd name="connsiteY5" fmla="*/ 1622 h 715639"/>
                <a:gd name="connsiteX0" fmla="*/ 230 w 1013653"/>
                <a:gd name="connsiteY0" fmla="*/ 1622 h 715639"/>
                <a:gd name="connsiteX1" fmla="*/ 1011407 w 1013653"/>
                <a:gd name="connsiteY1" fmla="*/ 3204 h 715639"/>
                <a:gd name="connsiteX2" fmla="*/ 1013012 w 1013653"/>
                <a:gd name="connsiteY2" fmla="*/ 715639 h 715639"/>
                <a:gd name="connsiteX3" fmla="*/ 282620 w 1013653"/>
                <a:gd name="connsiteY3" fmla="*/ 715639 h 715639"/>
                <a:gd name="connsiteX4" fmla="*/ 230 w 1013653"/>
                <a:gd name="connsiteY4" fmla="*/ 433249 h 715639"/>
                <a:gd name="connsiteX5" fmla="*/ 230 w 1013653"/>
                <a:gd name="connsiteY5" fmla="*/ 1622 h 715639"/>
                <a:gd name="connsiteX0" fmla="*/ 230 w 1013012"/>
                <a:gd name="connsiteY0" fmla="*/ 1622 h 715639"/>
                <a:gd name="connsiteX1" fmla="*/ 1011407 w 1013012"/>
                <a:gd name="connsiteY1" fmla="*/ 3204 h 715639"/>
                <a:gd name="connsiteX2" fmla="*/ 1013012 w 1013012"/>
                <a:gd name="connsiteY2" fmla="*/ 715639 h 715639"/>
                <a:gd name="connsiteX3" fmla="*/ 282620 w 1013012"/>
                <a:gd name="connsiteY3" fmla="*/ 715639 h 715639"/>
                <a:gd name="connsiteX4" fmla="*/ 230 w 1013012"/>
                <a:gd name="connsiteY4" fmla="*/ 433249 h 715639"/>
                <a:gd name="connsiteX5" fmla="*/ 230 w 1013012"/>
                <a:gd name="connsiteY5" fmla="*/ 1622 h 715639"/>
                <a:gd name="connsiteX0" fmla="*/ 230 w 1013012"/>
                <a:gd name="connsiteY0" fmla="*/ 0 h 714017"/>
                <a:gd name="connsiteX1" fmla="*/ 1011407 w 1013012"/>
                <a:gd name="connsiteY1" fmla="*/ 1582 h 714017"/>
                <a:gd name="connsiteX2" fmla="*/ 1013012 w 1013012"/>
                <a:gd name="connsiteY2" fmla="*/ 714017 h 714017"/>
                <a:gd name="connsiteX3" fmla="*/ 282620 w 1013012"/>
                <a:gd name="connsiteY3" fmla="*/ 714017 h 714017"/>
                <a:gd name="connsiteX4" fmla="*/ 230 w 1013012"/>
                <a:gd name="connsiteY4" fmla="*/ 431627 h 714017"/>
                <a:gd name="connsiteX5" fmla="*/ 230 w 1013012"/>
                <a:gd name="connsiteY5" fmla="*/ 0 h 714017"/>
                <a:gd name="connsiteX0" fmla="*/ 230 w 1013012"/>
                <a:gd name="connsiteY0" fmla="*/ 0 h 714017"/>
                <a:gd name="connsiteX1" fmla="*/ 1011407 w 1013012"/>
                <a:gd name="connsiteY1" fmla="*/ 1582 h 714017"/>
                <a:gd name="connsiteX2" fmla="*/ 1013012 w 1013012"/>
                <a:gd name="connsiteY2" fmla="*/ 714017 h 714017"/>
                <a:gd name="connsiteX3" fmla="*/ 282620 w 1013012"/>
                <a:gd name="connsiteY3" fmla="*/ 714017 h 714017"/>
                <a:gd name="connsiteX4" fmla="*/ 230 w 1013012"/>
                <a:gd name="connsiteY4" fmla="*/ 431627 h 714017"/>
                <a:gd name="connsiteX5" fmla="*/ 230 w 1013012"/>
                <a:gd name="connsiteY5" fmla="*/ 0 h 714017"/>
                <a:gd name="connsiteX0" fmla="*/ 230 w 1013012"/>
                <a:gd name="connsiteY0" fmla="*/ 0 h 714017"/>
                <a:gd name="connsiteX1" fmla="*/ 1011407 w 1013012"/>
                <a:gd name="connsiteY1" fmla="*/ 1582 h 714017"/>
                <a:gd name="connsiteX2" fmla="*/ 1013012 w 1013012"/>
                <a:gd name="connsiteY2" fmla="*/ 714017 h 714017"/>
                <a:gd name="connsiteX3" fmla="*/ 282620 w 1013012"/>
                <a:gd name="connsiteY3" fmla="*/ 714017 h 714017"/>
                <a:gd name="connsiteX4" fmla="*/ 230 w 1013012"/>
                <a:gd name="connsiteY4" fmla="*/ 431627 h 714017"/>
                <a:gd name="connsiteX5" fmla="*/ 230 w 1013012"/>
                <a:gd name="connsiteY5" fmla="*/ 0 h 714017"/>
                <a:gd name="connsiteX0" fmla="*/ 230 w 1013012"/>
                <a:gd name="connsiteY0" fmla="*/ 0 h 714017"/>
                <a:gd name="connsiteX1" fmla="*/ 1011407 w 1013012"/>
                <a:gd name="connsiteY1" fmla="*/ 1582 h 714017"/>
                <a:gd name="connsiteX2" fmla="*/ 1013012 w 1013012"/>
                <a:gd name="connsiteY2" fmla="*/ 714017 h 714017"/>
                <a:gd name="connsiteX3" fmla="*/ 282620 w 1013012"/>
                <a:gd name="connsiteY3" fmla="*/ 714017 h 714017"/>
                <a:gd name="connsiteX4" fmla="*/ 230 w 1013012"/>
                <a:gd name="connsiteY4" fmla="*/ 431627 h 714017"/>
                <a:gd name="connsiteX5" fmla="*/ 230 w 1013012"/>
                <a:gd name="connsiteY5" fmla="*/ 0 h 714017"/>
                <a:gd name="connsiteX0" fmla="*/ 230 w 1013012"/>
                <a:gd name="connsiteY0" fmla="*/ 0 h 714017"/>
                <a:gd name="connsiteX1" fmla="*/ 1011407 w 1013012"/>
                <a:gd name="connsiteY1" fmla="*/ 1582 h 714017"/>
                <a:gd name="connsiteX2" fmla="*/ 1013012 w 1013012"/>
                <a:gd name="connsiteY2" fmla="*/ 714017 h 714017"/>
                <a:gd name="connsiteX3" fmla="*/ 282620 w 1013012"/>
                <a:gd name="connsiteY3" fmla="*/ 714017 h 714017"/>
                <a:gd name="connsiteX4" fmla="*/ 230 w 1013012"/>
                <a:gd name="connsiteY4" fmla="*/ 431627 h 714017"/>
                <a:gd name="connsiteX5" fmla="*/ 230 w 1013012"/>
                <a:gd name="connsiteY5" fmla="*/ 0 h 714017"/>
                <a:gd name="connsiteX0" fmla="*/ 230 w 1013012"/>
                <a:gd name="connsiteY0" fmla="*/ 0 h 714017"/>
                <a:gd name="connsiteX1" fmla="*/ 1011407 w 1013012"/>
                <a:gd name="connsiteY1" fmla="*/ 1582 h 714017"/>
                <a:gd name="connsiteX2" fmla="*/ 1013012 w 1013012"/>
                <a:gd name="connsiteY2" fmla="*/ 714017 h 714017"/>
                <a:gd name="connsiteX3" fmla="*/ 282620 w 1013012"/>
                <a:gd name="connsiteY3" fmla="*/ 714017 h 714017"/>
                <a:gd name="connsiteX4" fmla="*/ 230 w 1013012"/>
                <a:gd name="connsiteY4" fmla="*/ 431627 h 714017"/>
                <a:gd name="connsiteX5" fmla="*/ 230 w 1013012"/>
                <a:gd name="connsiteY5" fmla="*/ 0 h 714017"/>
                <a:gd name="connsiteX0" fmla="*/ 2487 w 1012888"/>
                <a:gd name="connsiteY0" fmla="*/ 799 h 712435"/>
                <a:gd name="connsiteX1" fmla="*/ 1011283 w 1012888"/>
                <a:gd name="connsiteY1" fmla="*/ 0 h 712435"/>
                <a:gd name="connsiteX2" fmla="*/ 1012888 w 1012888"/>
                <a:gd name="connsiteY2" fmla="*/ 712435 h 712435"/>
                <a:gd name="connsiteX3" fmla="*/ 282496 w 1012888"/>
                <a:gd name="connsiteY3" fmla="*/ 712435 h 712435"/>
                <a:gd name="connsiteX4" fmla="*/ 106 w 1012888"/>
                <a:gd name="connsiteY4" fmla="*/ 430045 h 712435"/>
                <a:gd name="connsiteX5" fmla="*/ 2487 w 1012888"/>
                <a:gd name="connsiteY5" fmla="*/ 799 h 712435"/>
                <a:gd name="connsiteX0" fmla="*/ 2487 w 1012888"/>
                <a:gd name="connsiteY0" fmla="*/ 799 h 712435"/>
                <a:gd name="connsiteX1" fmla="*/ 1011283 w 1012888"/>
                <a:gd name="connsiteY1" fmla="*/ 0 h 712435"/>
                <a:gd name="connsiteX2" fmla="*/ 1012888 w 1012888"/>
                <a:gd name="connsiteY2" fmla="*/ 712435 h 712435"/>
                <a:gd name="connsiteX3" fmla="*/ 282496 w 1012888"/>
                <a:gd name="connsiteY3" fmla="*/ 712435 h 712435"/>
                <a:gd name="connsiteX4" fmla="*/ 106 w 1012888"/>
                <a:gd name="connsiteY4" fmla="*/ 430045 h 712435"/>
                <a:gd name="connsiteX5" fmla="*/ 2487 w 1012888"/>
                <a:gd name="connsiteY5" fmla="*/ 799 h 712435"/>
                <a:gd name="connsiteX0" fmla="*/ 229 w 1013011"/>
                <a:gd name="connsiteY0" fmla="*/ 799 h 712435"/>
                <a:gd name="connsiteX1" fmla="*/ 1011406 w 1013011"/>
                <a:gd name="connsiteY1" fmla="*/ 0 h 712435"/>
                <a:gd name="connsiteX2" fmla="*/ 1013011 w 1013011"/>
                <a:gd name="connsiteY2" fmla="*/ 712435 h 712435"/>
                <a:gd name="connsiteX3" fmla="*/ 282619 w 1013011"/>
                <a:gd name="connsiteY3" fmla="*/ 712435 h 712435"/>
                <a:gd name="connsiteX4" fmla="*/ 229 w 1013011"/>
                <a:gd name="connsiteY4" fmla="*/ 430045 h 712435"/>
                <a:gd name="connsiteX5" fmla="*/ 229 w 1013011"/>
                <a:gd name="connsiteY5" fmla="*/ 799 h 712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3011" h="712435">
                  <a:moveTo>
                    <a:pt x="229" y="799"/>
                  </a:moveTo>
                  <a:lnTo>
                    <a:pt x="1011406" y="0"/>
                  </a:lnTo>
                  <a:cubicBezTo>
                    <a:pt x="1010738" y="186472"/>
                    <a:pt x="1012903" y="519380"/>
                    <a:pt x="1013011" y="712435"/>
                  </a:cubicBezTo>
                  <a:lnTo>
                    <a:pt x="282619" y="712435"/>
                  </a:lnTo>
                  <a:cubicBezTo>
                    <a:pt x="126659" y="712435"/>
                    <a:pt x="229" y="586005"/>
                    <a:pt x="229" y="430045"/>
                  </a:cubicBezTo>
                  <a:cubicBezTo>
                    <a:pt x="-565" y="287757"/>
                    <a:pt x="1023" y="143087"/>
                    <a:pt x="229" y="799"/>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3" name="Picture 12"/>
            <p:cNvPicPr>
              <a:picLocks noChangeAspect="1"/>
            </p:cNvPicPr>
            <p:nvPr userDrawn="1"/>
          </p:nvPicPr>
          <p:blipFill>
            <a:blip r:embed="rId32" cstate="screen">
              <a:extLst>
                <a:ext uri="{28A0092B-C50C-407E-A947-70E740481C1C}">
                  <a14:useLocalDpi xmlns:a14="http://schemas.microsoft.com/office/drawing/2010/main"/>
                </a:ext>
              </a:extLst>
            </a:blip>
            <a:stretch>
              <a:fillRect/>
            </a:stretch>
          </p:blipFill>
          <p:spPr>
            <a:xfrm>
              <a:off x="9832474" y="145825"/>
              <a:ext cx="710185" cy="417577"/>
            </a:xfrm>
            <a:prstGeom prst="rect">
              <a:avLst/>
            </a:prstGeom>
          </p:spPr>
        </p:pic>
      </p:grpSp>
      <p:cxnSp>
        <p:nvCxnSpPr>
          <p:cNvPr id="17" name="Straight Connector 16"/>
          <p:cNvCxnSpPr/>
          <p:nvPr/>
        </p:nvCxnSpPr>
        <p:spPr>
          <a:xfrm>
            <a:off x="723900" y="7035885"/>
            <a:ext cx="96261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6447938"/>
      </p:ext>
    </p:extLst>
  </p:cSld>
  <p:clrMap bg1="lt1" tx1="dk1" bg2="lt2" tx2="dk2" accent1="accent1" accent2="accent2" accent3="accent3" accent4="accent4" accent5="accent5" accent6="accent6" hlink="hlink" folHlink="folHlink"/>
  <p:sldLayoutIdLst>
    <p:sldLayoutId id="2147483691" r:id="rId1"/>
    <p:sldLayoutId id="2147483696" r:id="rId2"/>
    <p:sldLayoutId id="2147483702" r:id="rId3"/>
    <p:sldLayoutId id="2147483699" r:id="rId4"/>
    <p:sldLayoutId id="2147483698" r:id="rId5"/>
    <p:sldLayoutId id="2147483662" r:id="rId6"/>
    <p:sldLayoutId id="2147483711" r:id="rId7"/>
    <p:sldLayoutId id="2147483676" r:id="rId8"/>
    <p:sldLayoutId id="2147483675" r:id="rId9"/>
    <p:sldLayoutId id="2147483677" r:id="rId10"/>
    <p:sldLayoutId id="2147483678" r:id="rId11"/>
    <p:sldLayoutId id="2147483708" r:id="rId12"/>
    <p:sldLayoutId id="2147483681" r:id="rId13"/>
    <p:sldLayoutId id="2147483705" r:id="rId14"/>
    <p:sldLayoutId id="2147483706" r:id="rId15"/>
    <p:sldLayoutId id="2147483712" r:id="rId16"/>
    <p:sldLayoutId id="2147483685" r:id="rId17"/>
    <p:sldLayoutId id="2147483686" r:id="rId18"/>
    <p:sldLayoutId id="2147483687" r:id="rId19"/>
    <p:sldLayoutId id="2147483682" r:id="rId20"/>
    <p:sldLayoutId id="2147483683" r:id="rId21"/>
    <p:sldLayoutId id="2147483701" r:id="rId22"/>
    <p:sldLayoutId id="2147483690" r:id="rId23"/>
    <p:sldLayoutId id="2147483704" r:id="rId24"/>
    <p:sldLayoutId id="2147483689" r:id="rId25"/>
    <p:sldLayoutId id="2147483703" r:id="rId26"/>
    <p:sldLayoutId id="2147483707" r:id="rId27"/>
    <p:sldLayoutId id="2147483666" r:id="rId28"/>
    <p:sldLayoutId id="2147483700" r:id="rId29"/>
    <p:sldLayoutId id="2147483714" r:id="rId30"/>
  </p:sldLayoutIdLst>
  <p:hf hdr="0" ftr="0" dt="0"/>
  <p:txStyles>
    <p:titleStyle>
      <a:lvl1pPr algn="l" defTabSz="1007943" rtl="0" eaLnBrk="1" latinLnBrk="0" hangingPunct="1">
        <a:lnSpc>
          <a:spcPct val="100000"/>
        </a:lnSpc>
        <a:spcBef>
          <a:spcPct val="0"/>
        </a:spcBef>
        <a:buNone/>
        <a:defRPr sz="2800" b="1" kern="1200">
          <a:solidFill>
            <a:schemeClr val="tx2"/>
          </a:solidFill>
          <a:latin typeface="+mn-lt"/>
          <a:ea typeface="+mj-ea"/>
          <a:cs typeface="+mj-cs"/>
        </a:defRPr>
      </a:lvl1pPr>
    </p:titleStyle>
    <p:bodyStyle>
      <a:lvl1pPr marL="252000" indent="-252000" algn="l" defTabSz="1007943" rtl="0" eaLnBrk="1" latinLnBrk="0" hangingPunct="1">
        <a:lnSpc>
          <a:spcPct val="100000"/>
        </a:lnSpc>
        <a:spcBef>
          <a:spcPts val="0"/>
        </a:spcBef>
        <a:spcAft>
          <a:spcPts val="850"/>
        </a:spcAft>
        <a:buClr>
          <a:schemeClr val="accent3"/>
        </a:buClr>
        <a:buFont typeface="Arial" panose="020B0604020202020204" pitchFamily="34" charset="0"/>
        <a:buChar char="•"/>
        <a:defRPr sz="2000" kern="1200">
          <a:solidFill>
            <a:schemeClr val="tx2"/>
          </a:solidFill>
          <a:latin typeface="+mn-lt"/>
          <a:ea typeface="+mn-ea"/>
          <a:cs typeface="+mn-cs"/>
        </a:defRPr>
      </a:lvl1pPr>
      <a:lvl2pPr marL="504000" indent="-252000" algn="l" defTabSz="1007943" rtl="0" eaLnBrk="1" latinLnBrk="0" hangingPunct="1">
        <a:lnSpc>
          <a:spcPct val="100000"/>
        </a:lnSpc>
        <a:spcBef>
          <a:spcPts val="0"/>
        </a:spcBef>
        <a:spcAft>
          <a:spcPts val="850"/>
        </a:spcAft>
        <a:buFont typeface="Arial" panose="020B0604020202020204" pitchFamily="34" charset="0"/>
        <a:buChar char="-"/>
        <a:defRPr sz="1800" b="0" kern="1200">
          <a:solidFill>
            <a:schemeClr val="tx2"/>
          </a:solidFill>
          <a:latin typeface="+mn-lt"/>
          <a:ea typeface="+mn-ea"/>
          <a:cs typeface="+mn-cs"/>
        </a:defRPr>
      </a:lvl2pPr>
      <a:lvl3pPr marL="756000" indent="-252000" algn="l" defTabSz="1007943" rtl="0" eaLnBrk="1" latinLnBrk="0" hangingPunct="1">
        <a:lnSpc>
          <a:spcPct val="100000"/>
        </a:lnSpc>
        <a:spcBef>
          <a:spcPts val="0"/>
        </a:spcBef>
        <a:spcAft>
          <a:spcPts val="850"/>
        </a:spcAft>
        <a:buFont typeface="Arial" panose="020B0604020202020204" pitchFamily="34" charset="0"/>
        <a:buChar char="○"/>
        <a:defRPr sz="1600" kern="1200">
          <a:solidFill>
            <a:schemeClr val="tx2"/>
          </a:solidFill>
          <a:latin typeface="+mn-lt"/>
          <a:ea typeface="+mn-ea"/>
          <a:cs typeface="+mn-cs"/>
        </a:defRPr>
      </a:lvl3pPr>
      <a:lvl4pPr marL="1008000" indent="-252000" algn="l" defTabSz="1007943" rtl="0" eaLnBrk="1" latinLnBrk="0" hangingPunct="1">
        <a:lnSpc>
          <a:spcPct val="100000"/>
        </a:lnSpc>
        <a:spcBef>
          <a:spcPts val="0"/>
        </a:spcBef>
        <a:spcAft>
          <a:spcPts val="850"/>
        </a:spcAft>
        <a:buFont typeface="Arial" panose="020B0604020202020204" pitchFamily="34" charset="0"/>
        <a:buChar char="○"/>
        <a:defRPr sz="1400" kern="1200">
          <a:solidFill>
            <a:schemeClr val="tx2"/>
          </a:solidFill>
          <a:latin typeface="+mn-lt"/>
          <a:ea typeface="+mn-ea"/>
          <a:cs typeface="+mn-cs"/>
        </a:defRPr>
      </a:lvl4pPr>
      <a:lvl5pPr marL="1260000" indent="-252000" algn="l" defTabSz="1007943" rtl="0" eaLnBrk="1" latinLnBrk="0" hangingPunct="1">
        <a:lnSpc>
          <a:spcPct val="100000"/>
        </a:lnSpc>
        <a:spcBef>
          <a:spcPts val="0"/>
        </a:spcBef>
        <a:spcAft>
          <a:spcPts val="850"/>
        </a:spcAft>
        <a:buClrTx/>
        <a:buSzPct val="100000"/>
        <a:buFont typeface="Arial" panose="020B0604020202020204" pitchFamily="34" charset="0"/>
        <a:buChar char="○"/>
        <a:defRPr sz="1400" kern="1200">
          <a:solidFill>
            <a:schemeClr val="tx2"/>
          </a:solidFill>
          <a:latin typeface="+mn-lt"/>
          <a:ea typeface="+mn-ea"/>
          <a:cs typeface="+mn-cs"/>
        </a:defRPr>
      </a:lvl5pPr>
      <a:lvl6pPr marL="1512000" indent="-252000" algn="l" defTabSz="1007943" rtl="0" eaLnBrk="1" latinLnBrk="0" hangingPunct="1">
        <a:lnSpc>
          <a:spcPct val="100000"/>
        </a:lnSpc>
        <a:spcBef>
          <a:spcPts val="0"/>
        </a:spcBef>
        <a:spcAft>
          <a:spcPts val="850"/>
        </a:spcAft>
        <a:buFont typeface="Arial" panose="020B0604020202020204" pitchFamily="34" charset="0"/>
        <a:buChar char="○"/>
        <a:defRPr sz="1400" kern="1200">
          <a:solidFill>
            <a:schemeClr val="tx2"/>
          </a:solidFill>
          <a:latin typeface="+mn-lt"/>
          <a:ea typeface="+mn-ea"/>
          <a:cs typeface="+mn-cs"/>
        </a:defRPr>
      </a:lvl6pPr>
      <a:lvl7pPr marL="1764000" indent="-252000" algn="l" defTabSz="1007943" rtl="0" eaLnBrk="1" latinLnBrk="0" hangingPunct="1">
        <a:lnSpc>
          <a:spcPct val="100000"/>
        </a:lnSpc>
        <a:spcBef>
          <a:spcPts val="0"/>
        </a:spcBef>
        <a:spcAft>
          <a:spcPts val="850"/>
        </a:spcAft>
        <a:buFont typeface="Arial" panose="020B0604020202020204" pitchFamily="34" charset="0"/>
        <a:buChar char="○"/>
        <a:defRPr sz="1400" kern="1200">
          <a:solidFill>
            <a:schemeClr val="tx2"/>
          </a:solidFill>
          <a:latin typeface="+mn-lt"/>
          <a:ea typeface="+mn-ea"/>
          <a:cs typeface="+mn-cs"/>
        </a:defRPr>
      </a:lvl7pPr>
      <a:lvl8pPr marL="2016000" indent="-252000" algn="l" defTabSz="1007943" rtl="0" eaLnBrk="1" latinLnBrk="0" hangingPunct="1">
        <a:lnSpc>
          <a:spcPct val="100000"/>
        </a:lnSpc>
        <a:spcBef>
          <a:spcPts val="0"/>
        </a:spcBef>
        <a:spcAft>
          <a:spcPts val="850"/>
        </a:spcAft>
        <a:buFont typeface="Arial" panose="020B0604020202020204" pitchFamily="34" charset="0"/>
        <a:buChar char="○"/>
        <a:defRPr sz="1400" kern="1200">
          <a:solidFill>
            <a:schemeClr val="tx2"/>
          </a:solidFill>
          <a:latin typeface="+mn-lt"/>
          <a:ea typeface="+mn-ea"/>
          <a:cs typeface="+mn-cs"/>
        </a:defRPr>
      </a:lvl8pPr>
      <a:lvl9pPr marL="2268000" indent="-252000" algn="l" defTabSz="1007943" rtl="0" eaLnBrk="1" latinLnBrk="0" hangingPunct="1">
        <a:lnSpc>
          <a:spcPct val="100000"/>
        </a:lnSpc>
        <a:spcBef>
          <a:spcPts val="0"/>
        </a:spcBef>
        <a:spcAft>
          <a:spcPts val="850"/>
        </a:spcAft>
        <a:buFont typeface="Arial" panose="020B0604020202020204" pitchFamily="34" charset="0"/>
        <a:buChar char="○"/>
        <a:defRPr sz="1400" kern="1200">
          <a:solidFill>
            <a:schemeClr val="tx2"/>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431" userDrawn="1">
          <p15:clr>
            <a:srgbClr val="F26B43"/>
          </p15:clr>
        </p15:guide>
        <p15:guide id="2" pos="6520" userDrawn="1">
          <p15:clr>
            <a:srgbClr val="F26B43"/>
          </p15:clr>
        </p15:guide>
        <p15:guide id="3" pos="456" userDrawn="1">
          <p15:clr>
            <a:srgbClr val="F26B43"/>
          </p15:clr>
        </p15:guide>
        <p15:guide id="4" orient="horz" pos="4107"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24.xm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15.jpeg"/><Relationship Id="rId5" Type="http://schemas.openxmlformats.org/officeDocument/2006/relationships/image" Target="../media/image14.jpeg"/><Relationship Id="rId10" Type="http://schemas.openxmlformats.org/officeDocument/2006/relationships/image" Target="../media/image19.jpeg"/><Relationship Id="rId4" Type="http://schemas.openxmlformats.org/officeDocument/2006/relationships/image" Target="../media/image13.png"/><Relationship Id="rId9"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24.xml"/><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3C902D2-BF2D-45EC-A1E4-7F19E5CE4AFD}"/>
              </a:ext>
            </a:extLst>
          </p:cNvPr>
          <p:cNvSpPr>
            <a:spLocks noGrp="1"/>
          </p:cNvSpPr>
          <p:nvPr>
            <p:ph type="title"/>
          </p:nvPr>
        </p:nvSpPr>
        <p:spPr/>
        <p:txBody>
          <a:bodyPr/>
          <a:lstStyle/>
          <a:p>
            <a:r>
              <a:rPr lang="en-US" dirty="0"/>
              <a:t>It’s Not All In Your Head</a:t>
            </a:r>
          </a:p>
        </p:txBody>
      </p:sp>
      <p:sp>
        <p:nvSpPr>
          <p:cNvPr id="8" name="Text Placeholder 7">
            <a:extLst>
              <a:ext uri="{FF2B5EF4-FFF2-40B4-BE49-F238E27FC236}">
                <a16:creationId xmlns:a16="http://schemas.microsoft.com/office/drawing/2014/main" id="{ADFB73B6-8166-42F6-BC3F-2B550DF02280}"/>
              </a:ext>
            </a:extLst>
          </p:cNvPr>
          <p:cNvSpPr>
            <a:spLocks noGrp="1"/>
          </p:cNvSpPr>
          <p:nvPr>
            <p:ph type="body" sz="quarter" idx="11"/>
          </p:nvPr>
        </p:nvSpPr>
        <p:spPr/>
        <p:txBody>
          <a:bodyPr/>
          <a:lstStyle/>
          <a:p>
            <a:r>
              <a:rPr lang="en-US" dirty="0"/>
              <a:t>Mood and the Microbiome</a:t>
            </a:r>
          </a:p>
        </p:txBody>
      </p:sp>
      <p:sp>
        <p:nvSpPr>
          <p:cNvPr id="10" name="Text Placeholder 9">
            <a:extLst>
              <a:ext uri="{FF2B5EF4-FFF2-40B4-BE49-F238E27FC236}">
                <a16:creationId xmlns:a16="http://schemas.microsoft.com/office/drawing/2014/main" id="{4BD62B4A-F877-4966-90A1-9B70BF04C93B}"/>
              </a:ext>
            </a:extLst>
          </p:cNvPr>
          <p:cNvSpPr>
            <a:spLocks noGrp="1"/>
          </p:cNvSpPr>
          <p:nvPr>
            <p:ph type="body" sz="quarter" idx="12"/>
          </p:nvPr>
        </p:nvSpPr>
        <p:spPr/>
        <p:txBody>
          <a:bodyPr/>
          <a:lstStyle/>
          <a:p>
            <a:r>
              <a:rPr lang="en-US" dirty="0"/>
              <a:t>Jeremy Appleton, ND</a:t>
            </a:r>
          </a:p>
        </p:txBody>
      </p:sp>
      <p:sp>
        <p:nvSpPr>
          <p:cNvPr id="5" name="Rectangle 4"/>
          <p:cNvSpPr/>
          <p:nvPr/>
        </p:nvSpPr>
        <p:spPr>
          <a:xfrm>
            <a:off x="576599" y="7138007"/>
            <a:ext cx="2867771" cy="2353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8367" tIns="86976" rIns="88367" bIns="86976" numCol="1" spcCol="0" rtlCol="0" fromWordArt="0" anchor="t" anchorCtr="0" forceAA="0" compatLnSpc="1">
            <a:prstTxWarp prst="textNoShape">
              <a:avLst/>
            </a:prstTxWarp>
            <a:noAutofit/>
          </a:bodyPr>
          <a:lstStyle/>
          <a:p>
            <a:pPr algn="ctr"/>
            <a:endParaRPr lang="en-US" sz="1323" dirty="0" err="1">
              <a:solidFill>
                <a:schemeClr val="bg2"/>
              </a:solidFill>
            </a:endParaRPr>
          </a:p>
        </p:txBody>
      </p:sp>
    </p:spTree>
    <p:extLst>
      <p:ext uri="{BB962C8B-B14F-4D97-AF65-F5344CB8AC3E}">
        <p14:creationId xmlns:p14="http://schemas.microsoft.com/office/powerpoint/2010/main" val="6577599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09549" y="326284"/>
            <a:ext cx="7185341" cy="588116"/>
          </a:xfrm>
        </p:spPr>
        <p:txBody>
          <a:bodyPr/>
          <a:lstStyle/>
          <a:p>
            <a:r>
              <a:rPr lang="en-US" sz="3200" b="0" dirty="0"/>
              <a:t>Ecologic BARRIER Strain Selection</a:t>
            </a:r>
          </a:p>
        </p:txBody>
      </p:sp>
      <p:sp>
        <p:nvSpPr>
          <p:cNvPr id="6" name="Content Placeholder 5"/>
          <p:cNvSpPr>
            <a:spLocks noGrp="1"/>
          </p:cNvSpPr>
          <p:nvPr>
            <p:ph idx="4294967295"/>
          </p:nvPr>
        </p:nvSpPr>
        <p:spPr>
          <a:xfrm>
            <a:off x="1065213" y="1441450"/>
            <a:ext cx="9626600" cy="5078413"/>
          </a:xfrm>
        </p:spPr>
        <p:txBody>
          <a:bodyPr/>
          <a:lstStyle/>
          <a:p>
            <a:r>
              <a:rPr lang="en-US" dirty="0"/>
              <a:t>Barrier function (% TEER)</a:t>
            </a:r>
          </a:p>
          <a:p>
            <a:r>
              <a:rPr lang="en-US" dirty="0"/>
              <a:t>Cytokine modulation</a:t>
            </a:r>
          </a:p>
          <a:p>
            <a:r>
              <a:rPr lang="en-US" dirty="0"/>
              <a:t>MAST cell stabilization</a:t>
            </a:r>
          </a:p>
          <a:p>
            <a:r>
              <a:rPr lang="en-US" dirty="0"/>
              <a:t>Suppression of circulating LPS</a:t>
            </a:r>
          </a:p>
          <a:p>
            <a:endParaRPr lang="en-US" dirty="0"/>
          </a:p>
          <a:p>
            <a:endParaRPr lang="en-US" dirty="0"/>
          </a:p>
          <a:p>
            <a:endParaRPr lang="en-US" dirty="0"/>
          </a:p>
        </p:txBody>
      </p:sp>
      <p:pic>
        <p:nvPicPr>
          <p:cNvPr id="3" name="Picture 2" descr="A screenshot of a cell phone&#10;&#10;Description generated with high confidence">
            <a:extLst>
              <a:ext uri="{FF2B5EF4-FFF2-40B4-BE49-F238E27FC236}">
                <a16:creationId xmlns:a16="http://schemas.microsoft.com/office/drawing/2014/main" id="{0DB2D435-B1DC-4AF8-BD36-B08035F6AF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452" y="3478031"/>
            <a:ext cx="9951503" cy="2766905"/>
          </a:xfrm>
          <a:prstGeom prst="rect">
            <a:avLst/>
          </a:prstGeom>
        </p:spPr>
      </p:pic>
      <p:sp>
        <p:nvSpPr>
          <p:cNvPr id="7" name="TextBox 6">
            <a:extLst>
              <a:ext uri="{FF2B5EF4-FFF2-40B4-BE49-F238E27FC236}">
                <a16:creationId xmlns:a16="http://schemas.microsoft.com/office/drawing/2014/main" id="{540553CB-9119-4E62-BC7A-A6C12BA52348}"/>
              </a:ext>
            </a:extLst>
          </p:cNvPr>
          <p:cNvSpPr txBox="1"/>
          <p:nvPr/>
        </p:nvSpPr>
        <p:spPr>
          <a:xfrm>
            <a:off x="957515" y="7159108"/>
            <a:ext cx="9528440" cy="314813"/>
          </a:xfrm>
          <a:prstGeom prst="rect">
            <a:avLst/>
          </a:prstGeom>
          <a:noFill/>
          <a:ln>
            <a:noFill/>
          </a:ln>
        </p:spPr>
        <p:txBody>
          <a:bodyPr wrap="square" lIns="88367" tIns="86976" rIns="88367" bIns="86976" rtlCol="0">
            <a:noAutofit/>
          </a:bodyPr>
          <a:lstStyle/>
          <a:p>
            <a:pPr lvl="0" algn="r"/>
            <a:r>
              <a:rPr lang="en-AU" sz="1600" i="1" dirty="0"/>
              <a:t>Food </a:t>
            </a:r>
            <a:r>
              <a:rPr lang="en-AU" sz="1600" i="1" dirty="0" err="1"/>
              <a:t>Nutr</a:t>
            </a:r>
            <a:r>
              <a:rPr lang="en-AU" sz="1600" i="1" dirty="0"/>
              <a:t> Sc</a:t>
            </a:r>
            <a:r>
              <a:rPr lang="en-AU" sz="1600" dirty="0"/>
              <a:t>i. 2014;5:1739-45.</a:t>
            </a:r>
            <a:endParaRPr lang="en-US" sz="1600" dirty="0"/>
          </a:p>
        </p:txBody>
      </p:sp>
      <p:sp>
        <p:nvSpPr>
          <p:cNvPr id="8" name="Rectangle 7"/>
          <p:cNvSpPr/>
          <p:nvPr/>
        </p:nvSpPr>
        <p:spPr>
          <a:xfrm>
            <a:off x="576599" y="7138007"/>
            <a:ext cx="2867771" cy="2353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8367" tIns="86976" rIns="88367" bIns="86976" numCol="1" spcCol="0" rtlCol="0" fromWordArt="0" anchor="t" anchorCtr="0" forceAA="0" compatLnSpc="1">
            <a:prstTxWarp prst="textNoShape">
              <a:avLst/>
            </a:prstTxWarp>
            <a:noAutofit/>
          </a:bodyPr>
          <a:lstStyle/>
          <a:p>
            <a:pPr algn="ctr"/>
            <a:endParaRPr lang="en-US" sz="1323" dirty="0" err="1">
              <a:solidFill>
                <a:schemeClr val="bg2"/>
              </a:solidFill>
            </a:endParaRPr>
          </a:p>
        </p:txBody>
      </p:sp>
    </p:spTree>
    <p:extLst>
      <p:ext uri="{BB962C8B-B14F-4D97-AF65-F5344CB8AC3E}">
        <p14:creationId xmlns:p14="http://schemas.microsoft.com/office/powerpoint/2010/main" val="14994071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5" name="Titel 1"/>
          <p:cNvSpPr>
            <a:spLocks noGrp="1"/>
          </p:cNvSpPr>
          <p:nvPr>
            <p:ph type="title"/>
          </p:nvPr>
        </p:nvSpPr>
        <p:spPr>
          <a:xfrm>
            <a:off x="104467" y="216626"/>
            <a:ext cx="7185341" cy="588116"/>
          </a:xfrm>
        </p:spPr>
        <p:txBody>
          <a:bodyPr vert="horz" lIns="0" tIns="0" rIns="0" bIns="0" rtlCol="0" anchor="t">
            <a:noAutofit/>
          </a:bodyPr>
          <a:lstStyle/>
          <a:p>
            <a:pPr eaLnBrk="1" hangingPunct="1"/>
            <a:r>
              <a:rPr lang="nl-NL" altLang="nl-NL" sz="3200" b="0" dirty="0">
                <a:ea typeface="ＭＳ Ｐゴシック" pitchFamily="34" charset="-128"/>
              </a:rPr>
              <a:t>Effect of Strains on Barrier Function</a:t>
            </a:r>
          </a:p>
        </p:txBody>
      </p:sp>
      <p:pic>
        <p:nvPicPr>
          <p:cNvPr id="27650" name="Picture 22"/>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955675" y="1174200"/>
            <a:ext cx="9126538" cy="4506913"/>
          </a:xfrm>
        </p:spPr>
      </p:pic>
      <p:cxnSp>
        <p:nvCxnSpPr>
          <p:cNvPr id="27651" name="Rechte verbindingslijn 4"/>
          <p:cNvCxnSpPr>
            <a:cxnSpLocks noChangeShapeType="1"/>
          </p:cNvCxnSpPr>
          <p:nvPr/>
        </p:nvCxnSpPr>
        <p:spPr bwMode="auto">
          <a:xfrm>
            <a:off x="1706063" y="2161157"/>
            <a:ext cx="8502885" cy="0"/>
          </a:xfrm>
          <a:prstGeom prst="line">
            <a:avLst/>
          </a:prstGeom>
          <a:noFill/>
          <a:ln w="22225" algn="ctr">
            <a:solidFill>
              <a:schemeClr val="tx1"/>
            </a:solidFill>
            <a:round/>
            <a:headEnd/>
            <a:tailEnd/>
          </a:ln>
          <a:extLst>
            <a:ext uri="{909E8E84-426E-40DD-AFC4-6F175D3DCCD1}">
              <a14:hiddenFill xmlns:a14="http://schemas.microsoft.com/office/drawing/2010/main">
                <a:noFill/>
              </a14:hiddenFill>
            </a:ext>
          </a:extLst>
        </p:spPr>
      </p:cxnSp>
      <p:cxnSp>
        <p:nvCxnSpPr>
          <p:cNvPr id="27652" name="Rechte verbindingslijn 12"/>
          <p:cNvCxnSpPr>
            <a:cxnSpLocks noChangeShapeType="1"/>
          </p:cNvCxnSpPr>
          <p:nvPr/>
        </p:nvCxnSpPr>
        <p:spPr bwMode="auto">
          <a:xfrm flipV="1">
            <a:off x="1706063" y="3569846"/>
            <a:ext cx="8502885" cy="29749"/>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27653" name="Rechte verbindingslijn 15"/>
          <p:cNvCxnSpPr>
            <a:cxnSpLocks noChangeShapeType="1"/>
          </p:cNvCxnSpPr>
          <p:nvPr/>
        </p:nvCxnSpPr>
        <p:spPr bwMode="auto">
          <a:xfrm>
            <a:off x="2264290" y="5914745"/>
            <a:ext cx="766817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7654" name="Tekstvak 16"/>
          <p:cNvSpPr txBox="1">
            <a:spLocks noChangeArrowheads="1"/>
          </p:cNvSpPr>
          <p:nvPr/>
        </p:nvSpPr>
        <p:spPr bwMode="auto">
          <a:xfrm>
            <a:off x="2488280" y="5981243"/>
            <a:ext cx="6429224" cy="431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nl-NL" altLang="nl-NL" sz="2205">
                <a:ea typeface="ＭＳ Ｐゴシック" pitchFamily="34" charset="-128"/>
              </a:rPr>
              <a:t>Stressor + strain</a:t>
            </a:r>
          </a:p>
        </p:txBody>
      </p:sp>
      <p:sp>
        <p:nvSpPr>
          <p:cNvPr id="13" name="Rechthoek 12"/>
          <p:cNvSpPr/>
          <p:nvPr/>
        </p:nvSpPr>
        <p:spPr>
          <a:xfrm>
            <a:off x="1706063" y="1238947"/>
            <a:ext cx="1100703" cy="4742296"/>
          </a:xfrm>
          <a:prstGeom prst="rect">
            <a:avLst/>
          </a:prstGeom>
          <a:solidFill>
            <a:srgbClr val="FFFFFF">
              <a:alpha val="91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sz="1984"/>
          </a:p>
        </p:txBody>
      </p:sp>
      <p:sp>
        <p:nvSpPr>
          <p:cNvPr id="17" name="Rechthoek 16"/>
          <p:cNvSpPr/>
          <p:nvPr/>
        </p:nvSpPr>
        <p:spPr>
          <a:xfrm>
            <a:off x="3599482" y="1174200"/>
            <a:ext cx="1587182" cy="4740546"/>
          </a:xfrm>
          <a:prstGeom prst="rect">
            <a:avLst/>
          </a:prstGeom>
          <a:solidFill>
            <a:srgbClr val="FFFFFF">
              <a:alpha val="91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sz="1984"/>
          </a:p>
        </p:txBody>
      </p:sp>
      <p:sp>
        <p:nvSpPr>
          <p:cNvPr id="18" name="Rechthoek 17"/>
          <p:cNvSpPr/>
          <p:nvPr/>
        </p:nvSpPr>
        <p:spPr>
          <a:xfrm>
            <a:off x="6535855" y="1240697"/>
            <a:ext cx="3673093" cy="4740546"/>
          </a:xfrm>
          <a:prstGeom prst="rect">
            <a:avLst/>
          </a:prstGeom>
          <a:solidFill>
            <a:srgbClr val="FFFFFF">
              <a:alpha val="91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sz="1984"/>
          </a:p>
        </p:txBody>
      </p:sp>
      <p:sp>
        <p:nvSpPr>
          <p:cNvPr id="27659" name="Tekstvak 10"/>
          <p:cNvSpPr txBox="1">
            <a:spLocks noChangeArrowheads="1"/>
          </p:cNvSpPr>
          <p:nvPr/>
        </p:nvSpPr>
        <p:spPr bwMode="auto">
          <a:xfrm>
            <a:off x="11843263" y="6194734"/>
            <a:ext cx="2698384" cy="397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nl-NL" altLang="nl-NL" sz="1984">
                <a:solidFill>
                  <a:srgbClr val="FF0000"/>
                </a:solidFill>
              </a:rPr>
              <a:t>Met welk instituut?</a:t>
            </a:r>
          </a:p>
        </p:txBody>
      </p:sp>
      <p:sp>
        <p:nvSpPr>
          <p:cNvPr id="14" name="Rectangle 13"/>
          <p:cNvSpPr/>
          <p:nvPr/>
        </p:nvSpPr>
        <p:spPr>
          <a:xfrm>
            <a:off x="576599" y="7138007"/>
            <a:ext cx="2867771" cy="2353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8367" tIns="86976" rIns="88367" bIns="86976" numCol="1" spcCol="0" rtlCol="0" fromWordArt="0" anchor="t" anchorCtr="0" forceAA="0" compatLnSpc="1">
            <a:prstTxWarp prst="textNoShape">
              <a:avLst/>
            </a:prstTxWarp>
            <a:noAutofit/>
          </a:bodyPr>
          <a:lstStyle/>
          <a:p>
            <a:pPr algn="ctr"/>
            <a:endParaRPr lang="en-US" sz="1323" dirty="0" err="1">
              <a:solidFill>
                <a:schemeClr val="bg2"/>
              </a:solidFill>
            </a:endParaRPr>
          </a:p>
        </p:txBody>
      </p:sp>
    </p:spTree>
    <p:extLst>
      <p:ext uri="{BB962C8B-B14F-4D97-AF65-F5344CB8AC3E}">
        <p14:creationId xmlns:p14="http://schemas.microsoft.com/office/powerpoint/2010/main" val="26898015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4311" y="1503185"/>
            <a:ext cx="7598173" cy="51710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796" name="Afbeelding 2" descr="Schermafbeelding 2016-03-05 om 18.55.48.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76224" y="1175949"/>
            <a:ext cx="6091488" cy="2791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ierkante haak links 1"/>
          <p:cNvSpPr/>
          <p:nvPr/>
        </p:nvSpPr>
        <p:spPr>
          <a:xfrm rot="5400000">
            <a:off x="3028131" y="1654554"/>
            <a:ext cx="78746" cy="265989"/>
          </a:xfrm>
          <a:prstGeom prst="leftBracket">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nl-NL" sz="1984"/>
          </a:p>
        </p:txBody>
      </p:sp>
      <p:sp>
        <p:nvSpPr>
          <p:cNvPr id="33798" name="Tekstvak 2"/>
          <p:cNvSpPr txBox="1">
            <a:spLocks noChangeArrowheads="1"/>
          </p:cNvSpPr>
          <p:nvPr/>
        </p:nvSpPr>
        <p:spPr bwMode="auto">
          <a:xfrm>
            <a:off x="2904761" y="1410439"/>
            <a:ext cx="316112" cy="49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nl-NL" altLang="nl-NL" sz="2646" b="1"/>
              <a:t>*</a:t>
            </a:r>
          </a:p>
        </p:txBody>
      </p:sp>
      <p:sp>
        <p:nvSpPr>
          <p:cNvPr id="8" name="Vierkante haak links 7"/>
          <p:cNvSpPr/>
          <p:nvPr/>
        </p:nvSpPr>
        <p:spPr>
          <a:xfrm rot="5400000">
            <a:off x="3960841" y="4263691"/>
            <a:ext cx="78747" cy="265989"/>
          </a:xfrm>
          <a:prstGeom prst="leftBracket">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nl-NL" sz="1984"/>
          </a:p>
        </p:txBody>
      </p:sp>
      <p:sp>
        <p:nvSpPr>
          <p:cNvPr id="33800" name="Tekstvak 8"/>
          <p:cNvSpPr txBox="1">
            <a:spLocks noChangeArrowheads="1"/>
          </p:cNvSpPr>
          <p:nvPr/>
        </p:nvSpPr>
        <p:spPr bwMode="auto">
          <a:xfrm>
            <a:off x="3837471" y="4017827"/>
            <a:ext cx="316112" cy="49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nl-NL" altLang="nl-NL" sz="2646" b="1"/>
              <a:t>*</a:t>
            </a:r>
          </a:p>
        </p:txBody>
      </p:sp>
      <p:sp>
        <p:nvSpPr>
          <p:cNvPr id="12" name="Vierkante haak links 11"/>
          <p:cNvSpPr/>
          <p:nvPr/>
        </p:nvSpPr>
        <p:spPr>
          <a:xfrm rot="5400000">
            <a:off x="4912800" y="4613676"/>
            <a:ext cx="78747" cy="265989"/>
          </a:xfrm>
          <a:prstGeom prst="leftBracket">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nl-NL" sz="1984"/>
          </a:p>
        </p:txBody>
      </p:sp>
      <p:sp>
        <p:nvSpPr>
          <p:cNvPr id="33802" name="Tekstvak 12"/>
          <p:cNvSpPr txBox="1">
            <a:spLocks noChangeArrowheads="1"/>
          </p:cNvSpPr>
          <p:nvPr/>
        </p:nvSpPr>
        <p:spPr bwMode="auto">
          <a:xfrm>
            <a:off x="4789430" y="4367812"/>
            <a:ext cx="316112" cy="49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nl-NL" altLang="nl-NL" sz="2646" b="1"/>
              <a:t>*</a:t>
            </a:r>
          </a:p>
        </p:txBody>
      </p:sp>
      <p:sp>
        <p:nvSpPr>
          <p:cNvPr id="4" name="Rechthoek 3"/>
          <p:cNvSpPr/>
          <p:nvPr/>
        </p:nvSpPr>
        <p:spPr>
          <a:xfrm>
            <a:off x="3361492" y="5842999"/>
            <a:ext cx="6269981" cy="831214"/>
          </a:xfrm>
          <a:prstGeom prst="rect">
            <a:avLst/>
          </a:prstGeom>
          <a:solidFill>
            <a:schemeClr val="bg1">
              <a:alpha val="53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l-NL" sz="1984"/>
          </a:p>
        </p:txBody>
      </p:sp>
      <p:sp>
        <p:nvSpPr>
          <p:cNvPr id="33804" name="Rectangle 2"/>
          <p:cNvSpPr txBox="1">
            <a:spLocks/>
          </p:cNvSpPr>
          <p:nvPr/>
        </p:nvSpPr>
        <p:spPr bwMode="auto">
          <a:xfrm>
            <a:off x="188855" y="290559"/>
            <a:ext cx="9201150" cy="619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nl-NL" sz="3200" dirty="0">
                <a:solidFill>
                  <a:schemeClr val="tx2"/>
                </a:solidFill>
              </a:rPr>
              <a:t>Randomized, Controlled Clinical Trial: </a:t>
            </a:r>
          </a:p>
          <a:p>
            <a:pPr eaLnBrk="1" hangingPunct="1"/>
            <a:r>
              <a:rPr lang="en-US" altLang="nl-NL" sz="2800" dirty="0">
                <a:solidFill>
                  <a:schemeClr val="tx2"/>
                </a:solidFill>
              </a:rPr>
              <a:t>cognitive reactivity to sad mood</a:t>
            </a:r>
            <a:endParaRPr lang="nl-NL" altLang="nl-NL" sz="2800" dirty="0">
              <a:solidFill>
                <a:schemeClr val="tx2"/>
              </a:solidFill>
            </a:endParaRPr>
          </a:p>
        </p:txBody>
      </p:sp>
      <p:sp>
        <p:nvSpPr>
          <p:cNvPr id="13" name="Rectangle 12"/>
          <p:cNvSpPr/>
          <p:nvPr/>
        </p:nvSpPr>
        <p:spPr>
          <a:xfrm>
            <a:off x="576599" y="7138007"/>
            <a:ext cx="2867771" cy="2353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8367" tIns="86976" rIns="88367" bIns="86976" numCol="1" spcCol="0" rtlCol="0" fromWordArt="0" anchor="t" anchorCtr="0" forceAA="0" compatLnSpc="1">
            <a:prstTxWarp prst="textNoShape">
              <a:avLst/>
            </a:prstTxWarp>
            <a:noAutofit/>
          </a:bodyPr>
          <a:lstStyle/>
          <a:p>
            <a:pPr algn="ctr"/>
            <a:endParaRPr lang="en-US" sz="1323" dirty="0" err="1">
              <a:solidFill>
                <a:schemeClr val="bg2"/>
              </a:solidFill>
            </a:endParaRPr>
          </a:p>
        </p:txBody>
      </p:sp>
      <p:sp>
        <p:nvSpPr>
          <p:cNvPr id="3" name="TextBox 2"/>
          <p:cNvSpPr txBox="1"/>
          <p:nvPr/>
        </p:nvSpPr>
        <p:spPr>
          <a:xfrm>
            <a:off x="6596743" y="7214165"/>
            <a:ext cx="4095070" cy="345509"/>
          </a:xfrm>
          <a:prstGeom prst="rect">
            <a:avLst/>
          </a:prstGeom>
          <a:noFill/>
        </p:spPr>
        <p:txBody>
          <a:bodyPr wrap="square" tIns="90000" bIns="90000" rtlCol="0">
            <a:noAutofit/>
          </a:bodyPr>
          <a:lstStyle/>
          <a:p>
            <a:pPr>
              <a:buClr>
                <a:schemeClr val="accent3"/>
              </a:buClr>
            </a:pPr>
            <a:r>
              <a:rPr lang="de-DE" sz="1600" i="1" dirty="0"/>
              <a:t>Brain Behav Immun</a:t>
            </a:r>
            <a:r>
              <a:rPr lang="de-DE" sz="1600" dirty="0"/>
              <a:t>. 2015 Aug;48:258-64.</a:t>
            </a:r>
          </a:p>
          <a:p>
            <a:pPr>
              <a:buClr>
                <a:schemeClr val="accent3"/>
              </a:buClr>
            </a:pPr>
            <a:endParaRPr lang="en-US" sz="1400" dirty="0" err="1">
              <a:solidFill>
                <a:schemeClr val="tx2"/>
              </a:solidFill>
            </a:endParaRPr>
          </a:p>
        </p:txBody>
      </p:sp>
    </p:spTree>
    <p:extLst>
      <p:ext uri="{BB962C8B-B14F-4D97-AF65-F5344CB8AC3E}">
        <p14:creationId xmlns:p14="http://schemas.microsoft.com/office/powerpoint/2010/main" val="786831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3C902D2-BF2D-45EC-A1E4-7F19E5CE4AFD}"/>
              </a:ext>
            </a:extLst>
          </p:cNvPr>
          <p:cNvSpPr>
            <a:spLocks noGrp="1"/>
          </p:cNvSpPr>
          <p:nvPr>
            <p:ph type="title"/>
          </p:nvPr>
        </p:nvSpPr>
        <p:spPr/>
        <p:txBody>
          <a:bodyPr/>
          <a:lstStyle/>
          <a:p>
            <a:r>
              <a:rPr lang="en-US" dirty="0"/>
              <a:t>Ecologic BARRIER</a:t>
            </a:r>
          </a:p>
        </p:txBody>
      </p:sp>
      <p:sp>
        <p:nvSpPr>
          <p:cNvPr id="8" name="Text Placeholder 7">
            <a:extLst>
              <a:ext uri="{FF2B5EF4-FFF2-40B4-BE49-F238E27FC236}">
                <a16:creationId xmlns:a16="http://schemas.microsoft.com/office/drawing/2014/main" id="{ADFB73B6-8166-42F6-BC3F-2B550DF02280}"/>
              </a:ext>
            </a:extLst>
          </p:cNvPr>
          <p:cNvSpPr>
            <a:spLocks noGrp="1"/>
          </p:cNvSpPr>
          <p:nvPr>
            <p:ph type="body" sz="quarter" idx="11"/>
          </p:nvPr>
        </p:nvSpPr>
        <p:spPr/>
        <p:txBody>
          <a:bodyPr/>
          <a:lstStyle/>
          <a:p>
            <a:r>
              <a:rPr lang="en-US" dirty="0"/>
              <a:t>One Psychiatrist’s Experience</a:t>
            </a:r>
          </a:p>
        </p:txBody>
      </p:sp>
      <p:sp>
        <p:nvSpPr>
          <p:cNvPr id="10" name="Text Placeholder 9">
            <a:extLst>
              <a:ext uri="{FF2B5EF4-FFF2-40B4-BE49-F238E27FC236}">
                <a16:creationId xmlns:a16="http://schemas.microsoft.com/office/drawing/2014/main" id="{4BD62B4A-F877-4966-90A1-9B70BF04C93B}"/>
              </a:ext>
            </a:extLst>
          </p:cNvPr>
          <p:cNvSpPr>
            <a:spLocks noGrp="1"/>
          </p:cNvSpPr>
          <p:nvPr>
            <p:ph type="body" sz="quarter" idx="12"/>
          </p:nvPr>
        </p:nvSpPr>
        <p:spPr/>
        <p:txBody>
          <a:bodyPr/>
          <a:lstStyle/>
          <a:p>
            <a:r>
              <a:rPr lang="en-US" dirty="0"/>
              <a:t>Scot Bay, MD</a:t>
            </a:r>
          </a:p>
        </p:txBody>
      </p:sp>
    </p:spTree>
    <p:extLst>
      <p:ext uri="{BB962C8B-B14F-4D97-AF65-F5344CB8AC3E}">
        <p14:creationId xmlns:p14="http://schemas.microsoft.com/office/powerpoint/2010/main" val="25329627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3656021-49E5-430D-B9EE-C3AA8476CFF3}"/>
              </a:ext>
            </a:extLst>
          </p:cNvPr>
          <p:cNvSpPr>
            <a:spLocks noGrp="1"/>
          </p:cNvSpPr>
          <p:nvPr>
            <p:ph type="sldNum" sz="quarter" idx="11"/>
          </p:nvPr>
        </p:nvSpPr>
        <p:spPr/>
        <p:txBody>
          <a:bodyPr/>
          <a:lstStyle/>
          <a:p>
            <a:fld id="{A9049AB7-F4AD-45E7-BF40-7C1A0028ACB9}" type="slidenum">
              <a:rPr lang="en-AU" smtClean="0"/>
              <a:pPr/>
              <a:t>14</a:t>
            </a:fld>
            <a:endParaRPr lang="en-AU" dirty="0"/>
          </a:p>
        </p:txBody>
      </p:sp>
      <p:sp>
        <p:nvSpPr>
          <p:cNvPr id="3" name="Title 2">
            <a:extLst>
              <a:ext uri="{FF2B5EF4-FFF2-40B4-BE49-F238E27FC236}">
                <a16:creationId xmlns:a16="http://schemas.microsoft.com/office/drawing/2014/main" id="{99C21198-47D2-4DDE-82DE-1C2E3D7EAC62}"/>
              </a:ext>
            </a:extLst>
          </p:cNvPr>
          <p:cNvSpPr>
            <a:spLocks noGrp="1"/>
          </p:cNvSpPr>
          <p:nvPr>
            <p:ph type="title"/>
          </p:nvPr>
        </p:nvSpPr>
        <p:spPr>
          <a:xfrm>
            <a:off x="361949" y="335809"/>
            <a:ext cx="7185341" cy="588116"/>
          </a:xfrm>
        </p:spPr>
        <p:txBody>
          <a:bodyPr/>
          <a:lstStyle/>
          <a:p>
            <a:r>
              <a:rPr lang="en-US" sz="3200" b="0" dirty="0"/>
              <a:t>34 year old Female</a:t>
            </a:r>
          </a:p>
        </p:txBody>
      </p:sp>
      <p:sp>
        <p:nvSpPr>
          <p:cNvPr id="4" name="Content Placeholder 4">
            <a:extLst>
              <a:ext uri="{FF2B5EF4-FFF2-40B4-BE49-F238E27FC236}">
                <a16:creationId xmlns:a16="http://schemas.microsoft.com/office/drawing/2014/main" id="{EDBBF0CA-C6A6-4D38-8EE4-7302C248153E}"/>
              </a:ext>
            </a:extLst>
          </p:cNvPr>
          <p:cNvSpPr txBox="1">
            <a:spLocks/>
          </p:cNvSpPr>
          <p:nvPr/>
        </p:nvSpPr>
        <p:spPr>
          <a:xfrm>
            <a:off x="723899" y="1092152"/>
            <a:ext cx="7210425" cy="5648325"/>
          </a:xfrm>
          <a:prstGeom prst="rect">
            <a:avLst/>
          </a:prstGeom>
        </p:spPr>
        <p:txBody>
          <a:bodyPr vert="horz" lIns="0" tIns="0" rIns="0" bIns="0" rtlCol="0">
            <a:noAutofit/>
          </a:bodyPr>
          <a:lstStyle>
            <a:lvl1pPr marL="252000" indent="-252000" algn="l" defTabSz="1007943" rtl="0" eaLnBrk="1" latinLnBrk="0" hangingPunct="1">
              <a:lnSpc>
                <a:spcPct val="100000"/>
              </a:lnSpc>
              <a:spcBef>
                <a:spcPts val="0"/>
              </a:spcBef>
              <a:spcAft>
                <a:spcPts val="850"/>
              </a:spcAft>
              <a:buClr>
                <a:schemeClr val="accent3"/>
              </a:buClr>
              <a:buFont typeface="Arial" panose="020B0604020202020204" pitchFamily="34" charset="0"/>
              <a:buChar char="•"/>
              <a:defRPr sz="2000" kern="1200">
                <a:solidFill>
                  <a:schemeClr val="tx2"/>
                </a:solidFill>
                <a:latin typeface="+mn-lt"/>
                <a:ea typeface="+mn-ea"/>
                <a:cs typeface="+mn-cs"/>
              </a:defRPr>
            </a:lvl1pPr>
            <a:lvl2pPr marL="504000" indent="-252000" algn="l" defTabSz="1007943" rtl="0" eaLnBrk="1" latinLnBrk="0" hangingPunct="1">
              <a:lnSpc>
                <a:spcPct val="100000"/>
              </a:lnSpc>
              <a:spcBef>
                <a:spcPts val="0"/>
              </a:spcBef>
              <a:spcAft>
                <a:spcPts val="850"/>
              </a:spcAft>
              <a:buFont typeface="Arial" panose="020B0604020202020204" pitchFamily="34" charset="0"/>
              <a:buChar char="-"/>
              <a:defRPr sz="1800" b="0" kern="1200">
                <a:solidFill>
                  <a:schemeClr val="tx2"/>
                </a:solidFill>
                <a:latin typeface="+mn-lt"/>
                <a:ea typeface="+mn-ea"/>
                <a:cs typeface="+mn-cs"/>
              </a:defRPr>
            </a:lvl2pPr>
            <a:lvl3pPr marL="756000" indent="-252000" algn="l" defTabSz="1007943" rtl="0" eaLnBrk="1" latinLnBrk="0" hangingPunct="1">
              <a:lnSpc>
                <a:spcPct val="100000"/>
              </a:lnSpc>
              <a:spcBef>
                <a:spcPts val="0"/>
              </a:spcBef>
              <a:spcAft>
                <a:spcPts val="850"/>
              </a:spcAft>
              <a:buFont typeface="Arial" panose="020B0604020202020204" pitchFamily="34" charset="0"/>
              <a:buChar char="○"/>
              <a:defRPr sz="1600" kern="1200">
                <a:solidFill>
                  <a:schemeClr val="tx2"/>
                </a:solidFill>
                <a:latin typeface="+mn-lt"/>
                <a:ea typeface="+mn-ea"/>
                <a:cs typeface="+mn-cs"/>
              </a:defRPr>
            </a:lvl3pPr>
            <a:lvl4pPr marL="1008000" indent="-252000" algn="l" defTabSz="1007943" rtl="0" eaLnBrk="1" latinLnBrk="0" hangingPunct="1">
              <a:lnSpc>
                <a:spcPct val="100000"/>
              </a:lnSpc>
              <a:spcBef>
                <a:spcPts val="0"/>
              </a:spcBef>
              <a:spcAft>
                <a:spcPts val="850"/>
              </a:spcAft>
              <a:buFont typeface="Arial" panose="020B0604020202020204" pitchFamily="34" charset="0"/>
              <a:buChar char="○"/>
              <a:defRPr sz="1400" kern="1200">
                <a:solidFill>
                  <a:schemeClr val="tx2"/>
                </a:solidFill>
                <a:latin typeface="+mn-lt"/>
                <a:ea typeface="+mn-ea"/>
                <a:cs typeface="+mn-cs"/>
              </a:defRPr>
            </a:lvl4pPr>
            <a:lvl5pPr marL="1260000" indent="-252000" algn="l" defTabSz="1007943" rtl="0" eaLnBrk="1" latinLnBrk="0" hangingPunct="1">
              <a:lnSpc>
                <a:spcPct val="100000"/>
              </a:lnSpc>
              <a:spcBef>
                <a:spcPts val="0"/>
              </a:spcBef>
              <a:spcAft>
                <a:spcPts val="850"/>
              </a:spcAft>
              <a:buClrTx/>
              <a:buSzPct val="100000"/>
              <a:buFont typeface="Arial" panose="020B0604020202020204" pitchFamily="34" charset="0"/>
              <a:buChar char="○"/>
              <a:defRPr sz="1400" kern="1200">
                <a:solidFill>
                  <a:schemeClr val="tx2"/>
                </a:solidFill>
                <a:latin typeface="+mn-lt"/>
                <a:ea typeface="+mn-ea"/>
                <a:cs typeface="+mn-cs"/>
              </a:defRPr>
            </a:lvl5pPr>
            <a:lvl6pPr marL="1512000" indent="-252000" algn="l" defTabSz="1007943" rtl="0" eaLnBrk="1" latinLnBrk="0" hangingPunct="1">
              <a:lnSpc>
                <a:spcPct val="100000"/>
              </a:lnSpc>
              <a:spcBef>
                <a:spcPts val="0"/>
              </a:spcBef>
              <a:spcAft>
                <a:spcPts val="850"/>
              </a:spcAft>
              <a:buFont typeface="Arial" panose="020B0604020202020204" pitchFamily="34" charset="0"/>
              <a:buChar char="○"/>
              <a:defRPr sz="1400" kern="1200">
                <a:solidFill>
                  <a:schemeClr val="tx2"/>
                </a:solidFill>
                <a:latin typeface="+mn-lt"/>
                <a:ea typeface="+mn-ea"/>
                <a:cs typeface="+mn-cs"/>
              </a:defRPr>
            </a:lvl6pPr>
            <a:lvl7pPr marL="1764000" indent="-252000" algn="l" defTabSz="1007943" rtl="0" eaLnBrk="1" latinLnBrk="0" hangingPunct="1">
              <a:lnSpc>
                <a:spcPct val="100000"/>
              </a:lnSpc>
              <a:spcBef>
                <a:spcPts val="0"/>
              </a:spcBef>
              <a:spcAft>
                <a:spcPts val="850"/>
              </a:spcAft>
              <a:buFont typeface="Arial" panose="020B0604020202020204" pitchFamily="34" charset="0"/>
              <a:buChar char="○"/>
              <a:defRPr sz="1400" kern="1200">
                <a:solidFill>
                  <a:schemeClr val="tx2"/>
                </a:solidFill>
                <a:latin typeface="+mn-lt"/>
                <a:ea typeface="+mn-ea"/>
                <a:cs typeface="+mn-cs"/>
              </a:defRPr>
            </a:lvl7pPr>
            <a:lvl8pPr marL="2016000" indent="-252000" algn="l" defTabSz="1007943" rtl="0" eaLnBrk="1" latinLnBrk="0" hangingPunct="1">
              <a:lnSpc>
                <a:spcPct val="100000"/>
              </a:lnSpc>
              <a:spcBef>
                <a:spcPts val="0"/>
              </a:spcBef>
              <a:spcAft>
                <a:spcPts val="850"/>
              </a:spcAft>
              <a:buFont typeface="Arial" panose="020B0604020202020204" pitchFamily="34" charset="0"/>
              <a:buChar char="○"/>
              <a:defRPr sz="1400" kern="1200">
                <a:solidFill>
                  <a:schemeClr val="tx2"/>
                </a:solidFill>
                <a:latin typeface="+mn-lt"/>
                <a:ea typeface="+mn-ea"/>
                <a:cs typeface="+mn-cs"/>
              </a:defRPr>
            </a:lvl8pPr>
            <a:lvl9pPr marL="2268000" indent="-252000" algn="l" defTabSz="1007943" rtl="0" eaLnBrk="1" latinLnBrk="0" hangingPunct="1">
              <a:lnSpc>
                <a:spcPct val="100000"/>
              </a:lnSpc>
              <a:spcBef>
                <a:spcPts val="0"/>
              </a:spcBef>
              <a:spcAft>
                <a:spcPts val="850"/>
              </a:spcAft>
              <a:buFont typeface="Arial" panose="020B0604020202020204" pitchFamily="34" charset="0"/>
              <a:buChar char="○"/>
              <a:defRPr sz="1400" kern="1200">
                <a:solidFill>
                  <a:schemeClr val="tx2"/>
                </a:solidFill>
                <a:latin typeface="+mn-lt"/>
                <a:ea typeface="+mn-ea"/>
                <a:cs typeface="+mn-cs"/>
              </a:defRPr>
            </a:lvl9pPr>
          </a:lstStyle>
          <a:p>
            <a:r>
              <a:rPr lang="en-US" dirty="0"/>
              <a:t>History</a:t>
            </a:r>
          </a:p>
          <a:p>
            <a:pPr lvl="1"/>
            <a:r>
              <a:rPr lang="en-US" dirty="0"/>
              <a:t>Chronic depression and anxiety</a:t>
            </a:r>
          </a:p>
          <a:p>
            <a:pPr lvl="1"/>
            <a:r>
              <a:rPr lang="en-US" dirty="0"/>
              <a:t>Concurrent IBS</a:t>
            </a:r>
          </a:p>
          <a:p>
            <a:pPr lvl="1"/>
            <a:r>
              <a:rPr lang="en-US" dirty="0"/>
              <a:t>Exacerbated by relationship struggles and job change</a:t>
            </a:r>
          </a:p>
          <a:p>
            <a:pPr lvl="1"/>
            <a:endParaRPr lang="en-US" dirty="0"/>
          </a:p>
          <a:p>
            <a:r>
              <a:rPr lang="en-US" dirty="0"/>
              <a:t>Chief Complaint</a:t>
            </a:r>
          </a:p>
          <a:p>
            <a:pPr lvl="1"/>
            <a:r>
              <a:rPr lang="en-US" dirty="0"/>
              <a:t>Depression</a:t>
            </a:r>
          </a:p>
          <a:p>
            <a:pPr lvl="1"/>
            <a:r>
              <a:rPr lang="en-US" dirty="0"/>
              <a:t> Anxiety</a:t>
            </a:r>
          </a:p>
          <a:p>
            <a:pPr marL="252000" lvl="1" indent="0">
              <a:buNone/>
            </a:pPr>
            <a:endParaRPr lang="en-US" dirty="0"/>
          </a:p>
          <a:p>
            <a:r>
              <a:rPr lang="en-US" dirty="0"/>
              <a:t>Plan</a:t>
            </a:r>
          </a:p>
          <a:p>
            <a:pPr lvl="1"/>
            <a:r>
              <a:rPr lang="en-US" dirty="0"/>
              <a:t>Sertraline 100 mg </a:t>
            </a:r>
            <a:r>
              <a:rPr lang="en-US" dirty="0" err="1"/>
              <a:t>qid</a:t>
            </a:r>
            <a:endParaRPr lang="en-US" dirty="0"/>
          </a:p>
          <a:p>
            <a:pPr lvl="1"/>
            <a:r>
              <a:rPr lang="en-US" dirty="0"/>
              <a:t>Trazadone 50 mg </a:t>
            </a:r>
            <a:r>
              <a:rPr lang="en-US" dirty="0" err="1"/>
              <a:t>hs</a:t>
            </a:r>
            <a:r>
              <a:rPr lang="en-US" dirty="0"/>
              <a:t> bid</a:t>
            </a:r>
          </a:p>
          <a:p>
            <a:pPr lvl="1"/>
            <a:r>
              <a:rPr lang="en-US" dirty="0"/>
              <a:t>Ecologic BARRIER 5B CFU bid</a:t>
            </a:r>
          </a:p>
          <a:p>
            <a:pPr lvl="1"/>
            <a:endParaRPr lang="en-US" dirty="0"/>
          </a:p>
          <a:p>
            <a:r>
              <a:rPr lang="en-US" dirty="0"/>
              <a:t>Outcomes</a:t>
            </a:r>
          </a:p>
        </p:txBody>
      </p:sp>
    </p:spTree>
    <p:extLst>
      <p:ext uri="{BB962C8B-B14F-4D97-AF65-F5344CB8AC3E}">
        <p14:creationId xmlns:p14="http://schemas.microsoft.com/office/powerpoint/2010/main" val="16499077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3656021-49E5-430D-B9EE-C3AA8476CFF3}"/>
              </a:ext>
            </a:extLst>
          </p:cNvPr>
          <p:cNvSpPr>
            <a:spLocks noGrp="1"/>
          </p:cNvSpPr>
          <p:nvPr>
            <p:ph type="sldNum" sz="quarter" idx="11"/>
          </p:nvPr>
        </p:nvSpPr>
        <p:spPr/>
        <p:txBody>
          <a:bodyPr/>
          <a:lstStyle/>
          <a:p>
            <a:fld id="{A9049AB7-F4AD-45E7-BF40-7C1A0028ACB9}" type="slidenum">
              <a:rPr lang="en-AU" smtClean="0"/>
              <a:pPr/>
              <a:t>15</a:t>
            </a:fld>
            <a:endParaRPr lang="en-AU" dirty="0"/>
          </a:p>
        </p:txBody>
      </p:sp>
      <p:sp>
        <p:nvSpPr>
          <p:cNvPr id="3" name="Title 2">
            <a:extLst>
              <a:ext uri="{FF2B5EF4-FFF2-40B4-BE49-F238E27FC236}">
                <a16:creationId xmlns:a16="http://schemas.microsoft.com/office/drawing/2014/main" id="{99C21198-47D2-4DDE-82DE-1C2E3D7EAC62}"/>
              </a:ext>
            </a:extLst>
          </p:cNvPr>
          <p:cNvSpPr>
            <a:spLocks noGrp="1"/>
          </p:cNvSpPr>
          <p:nvPr>
            <p:ph type="title"/>
          </p:nvPr>
        </p:nvSpPr>
        <p:spPr>
          <a:xfrm>
            <a:off x="184528" y="212979"/>
            <a:ext cx="7185341" cy="588116"/>
          </a:xfrm>
        </p:spPr>
        <p:txBody>
          <a:bodyPr/>
          <a:lstStyle/>
          <a:p>
            <a:r>
              <a:rPr lang="en-US" sz="3200" b="0" dirty="0"/>
              <a:t>72 year old Female</a:t>
            </a:r>
          </a:p>
        </p:txBody>
      </p:sp>
      <p:sp>
        <p:nvSpPr>
          <p:cNvPr id="4" name="Content Placeholder 4">
            <a:extLst>
              <a:ext uri="{FF2B5EF4-FFF2-40B4-BE49-F238E27FC236}">
                <a16:creationId xmlns:a16="http://schemas.microsoft.com/office/drawing/2014/main" id="{EDBBF0CA-C6A6-4D38-8EE4-7302C248153E}"/>
              </a:ext>
            </a:extLst>
          </p:cNvPr>
          <p:cNvSpPr txBox="1">
            <a:spLocks/>
          </p:cNvSpPr>
          <p:nvPr/>
        </p:nvSpPr>
        <p:spPr>
          <a:xfrm>
            <a:off x="478240" y="801095"/>
            <a:ext cx="7210425" cy="5648325"/>
          </a:xfrm>
          <a:prstGeom prst="rect">
            <a:avLst/>
          </a:prstGeom>
        </p:spPr>
        <p:txBody>
          <a:bodyPr vert="horz" lIns="0" tIns="0" rIns="0" bIns="0" rtlCol="0">
            <a:noAutofit/>
          </a:bodyPr>
          <a:lstStyle>
            <a:lvl1pPr marL="252000" indent="-252000" algn="l" defTabSz="1007943" rtl="0" eaLnBrk="1" latinLnBrk="0" hangingPunct="1">
              <a:lnSpc>
                <a:spcPct val="100000"/>
              </a:lnSpc>
              <a:spcBef>
                <a:spcPts val="0"/>
              </a:spcBef>
              <a:spcAft>
                <a:spcPts val="850"/>
              </a:spcAft>
              <a:buClr>
                <a:schemeClr val="accent3"/>
              </a:buClr>
              <a:buFont typeface="Arial" panose="020B0604020202020204" pitchFamily="34" charset="0"/>
              <a:buChar char="•"/>
              <a:defRPr sz="2000" kern="1200">
                <a:solidFill>
                  <a:schemeClr val="tx2"/>
                </a:solidFill>
                <a:latin typeface="+mn-lt"/>
                <a:ea typeface="+mn-ea"/>
                <a:cs typeface="+mn-cs"/>
              </a:defRPr>
            </a:lvl1pPr>
            <a:lvl2pPr marL="504000" indent="-252000" algn="l" defTabSz="1007943" rtl="0" eaLnBrk="1" latinLnBrk="0" hangingPunct="1">
              <a:lnSpc>
                <a:spcPct val="100000"/>
              </a:lnSpc>
              <a:spcBef>
                <a:spcPts val="0"/>
              </a:spcBef>
              <a:spcAft>
                <a:spcPts val="850"/>
              </a:spcAft>
              <a:buFont typeface="Arial" panose="020B0604020202020204" pitchFamily="34" charset="0"/>
              <a:buChar char="-"/>
              <a:defRPr sz="1800" b="0" kern="1200">
                <a:solidFill>
                  <a:schemeClr val="tx2"/>
                </a:solidFill>
                <a:latin typeface="+mn-lt"/>
                <a:ea typeface="+mn-ea"/>
                <a:cs typeface="+mn-cs"/>
              </a:defRPr>
            </a:lvl2pPr>
            <a:lvl3pPr marL="756000" indent="-252000" algn="l" defTabSz="1007943" rtl="0" eaLnBrk="1" latinLnBrk="0" hangingPunct="1">
              <a:lnSpc>
                <a:spcPct val="100000"/>
              </a:lnSpc>
              <a:spcBef>
                <a:spcPts val="0"/>
              </a:spcBef>
              <a:spcAft>
                <a:spcPts val="850"/>
              </a:spcAft>
              <a:buFont typeface="Arial" panose="020B0604020202020204" pitchFamily="34" charset="0"/>
              <a:buChar char="○"/>
              <a:defRPr sz="1600" kern="1200">
                <a:solidFill>
                  <a:schemeClr val="tx2"/>
                </a:solidFill>
                <a:latin typeface="+mn-lt"/>
                <a:ea typeface="+mn-ea"/>
                <a:cs typeface="+mn-cs"/>
              </a:defRPr>
            </a:lvl3pPr>
            <a:lvl4pPr marL="1008000" indent="-252000" algn="l" defTabSz="1007943" rtl="0" eaLnBrk="1" latinLnBrk="0" hangingPunct="1">
              <a:lnSpc>
                <a:spcPct val="100000"/>
              </a:lnSpc>
              <a:spcBef>
                <a:spcPts val="0"/>
              </a:spcBef>
              <a:spcAft>
                <a:spcPts val="850"/>
              </a:spcAft>
              <a:buFont typeface="Arial" panose="020B0604020202020204" pitchFamily="34" charset="0"/>
              <a:buChar char="○"/>
              <a:defRPr sz="1400" kern="1200">
                <a:solidFill>
                  <a:schemeClr val="tx2"/>
                </a:solidFill>
                <a:latin typeface="+mn-lt"/>
                <a:ea typeface="+mn-ea"/>
                <a:cs typeface="+mn-cs"/>
              </a:defRPr>
            </a:lvl4pPr>
            <a:lvl5pPr marL="1260000" indent="-252000" algn="l" defTabSz="1007943" rtl="0" eaLnBrk="1" latinLnBrk="0" hangingPunct="1">
              <a:lnSpc>
                <a:spcPct val="100000"/>
              </a:lnSpc>
              <a:spcBef>
                <a:spcPts val="0"/>
              </a:spcBef>
              <a:spcAft>
                <a:spcPts val="850"/>
              </a:spcAft>
              <a:buClrTx/>
              <a:buSzPct val="100000"/>
              <a:buFont typeface="Arial" panose="020B0604020202020204" pitchFamily="34" charset="0"/>
              <a:buChar char="○"/>
              <a:defRPr sz="1400" kern="1200">
                <a:solidFill>
                  <a:schemeClr val="tx2"/>
                </a:solidFill>
                <a:latin typeface="+mn-lt"/>
                <a:ea typeface="+mn-ea"/>
                <a:cs typeface="+mn-cs"/>
              </a:defRPr>
            </a:lvl5pPr>
            <a:lvl6pPr marL="1512000" indent="-252000" algn="l" defTabSz="1007943" rtl="0" eaLnBrk="1" latinLnBrk="0" hangingPunct="1">
              <a:lnSpc>
                <a:spcPct val="100000"/>
              </a:lnSpc>
              <a:spcBef>
                <a:spcPts val="0"/>
              </a:spcBef>
              <a:spcAft>
                <a:spcPts val="850"/>
              </a:spcAft>
              <a:buFont typeface="Arial" panose="020B0604020202020204" pitchFamily="34" charset="0"/>
              <a:buChar char="○"/>
              <a:defRPr sz="1400" kern="1200">
                <a:solidFill>
                  <a:schemeClr val="tx2"/>
                </a:solidFill>
                <a:latin typeface="+mn-lt"/>
                <a:ea typeface="+mn-ea"/>
                <a:cs typeface="+mn-cs"/>
              </a:defRPr>
            </a:lvl6pPr>
            <a:lvl7pPr marL="1764000" indent="-252000" algn="l" defTabSz="1007943" rtl="0" eaLnBrk="1" latinLnBrk="0" hangingPunct="1">
              <a:lnSpc>
                <a:spcPct val="100000"/>
              </a:lnSpc>
              <a:spcBef>
                <a:spcPts val="0"/>
              </a:spcBef>
              <a:spcAft>
                <a:spcPts val="850"/>
              </a:spcAft>
              <a:buFont typeface="Arial" panose="020B0604020202020204" pitchFamily="34" charset="0"/>
              <a:buChar char="○"/>
              <a:defRPr sz="1400" kern="1200">
                <a:solidFill>
                  <a:schemeClr val="tx2"/>
                </a:solidFill>
                <a:latin typeface="+mn-lt"/>
                <a:ea typeface="+mn-ea"/>
                <a:cs typeface="+mn-cs"/>
              </a:defRPr>
            </a:lvl7pPr>
            <a:lvl8pPr marL="2016000" indent="-252000" algn="l" defTabSz="1007943" rtl="0" eaLnBrk="1" latinLnBrk="0" hangingPunct="1">
              <a:lnSpc>
                <a:spcPct val="100000"/>
              </a:lnSpc>
              <a:spcBef>
                <a:spcPts val="0"/>
              </a:spcBef>
              <a:spcAft>
                <a:spcPts val="850"/>
              </a:spcAft>
              <a:buFont typeface="Arial" panose="020B0604020202020204" pitchFamily="34" charset="0"/>
              <a:buChar char="○"/>
              <a:defRPr sz="1400" kern="1200">
                <a:solidFill>
                  <a:schemeClr val="tx2"/>
                </a:solidFill>
                <a:latin typeface="+mn-lt"/>
                <a:ea typeface="+mn-ea"/>
                <a:cs typeface="+mn-cs"/>
              </a:defRPr>
            </a:lvl8pPr>
            <a:lvl9pPr marL="2268000" indent="-252000" algn="l" defTabSz="1007943" rtl="0" eaLnBrk="1" latinLnBrk="0" hangingPunct="1">
              <a:lnSpc>
                <a:spcPct val="100000"/>
              </a:lnSpc>
              <a:spcBef>
                <a:spcPts val="0"/>
              </a:spcBef>
              <a:spcAft>
                <a:spcPts val="850"/>
              </a:spcAft>
              <a:buFont typeface="Arial" panose="020B0604020202020204" pitchFamily="34" charset="0"/>
              <a:buChar char="○"/>
              <a:defRPr sz="1400" kern="1200">
                <a:solidFill>
                  <a:schemeClr val="tx2"/>
                </a:solidFill>
                <a:latin typeface="+mn-lt"/>
                <a:ea typeface="+mn-ea"/>
                <a:cs typeface="+mn-cs"/>
              </a:defRPr>
            </a:lvl9pPr>
          </a:lstStyle>
          <a:p>
            <a:r>
              <a:rPr lang="en-US" dirty="0"/>
              <a:t>History</a:t>
            </a:r>
          </a:p>
          <a:p>
            <a:pPr lvl="1"/>
            <a:r>
              <a:rPr lang="en-US" dirty="0"/>
              <a:t>Chronic severe depression </a:t>
            </a:r>
          </a:p>
          <a:p>
            <a:pPr lvl="1"/>
            <a:r>
              <a:rPr lang="en-US" dirty="0"/>
              <a:t>Medications stabilize mood with significant GI side effects</a:t>
            </a:r>
          </a:p>
          <a:p>
            <a:pPr marL="252000" lvl="1" indent="0">
              <a:buNone/>
            </a:pPr>
            <a:endParaRPr lang="en-US" dirty="0"/>
          </a:p>
          <a:p>
            <a:r>
              <a:rPr lang="en-US" dirty="0"/>
              <a:t>Chief Complaint</a:t>
            </a:r>
          </a:p>
          <a:p>
            <a:pPr lvl="1"/>
            <a:r>
              <a:rPr lang="en-US" dirty="0"/>
              <a:t>Depression</a:t>
            </a:r>
          </a:p>
          <a:p>
            <a:pPr lvl="1"/>
            <a:r>
              <a:rPr lang="en-US" dirty="0"/>
              <a:t>Diarrhea</a:t>
            </a:r>
          </a:p>
          <a:p>
            <a:pPr marL="252000" lvl="1" indent="0">
              <a:buNone/>
            </a:pPr>
            <a:endParaRPr lang="en-US" dirty="0"/>
          </a:p>
          <a:p>
            <a:r>
              <a:rPr lang="en-US" dirty="0"/>
              <a:t>Plan</a:t>
            </a:r>
          </a:p>
          <a:p>
            <a:pPr lvl="1"/>
            <a:r>
              <a:rPr lang="en-US" dirty="0"/>
              <a:t>Duloxetine 90 mg </a:t>
            </a:r>
            <a:r>
              <a:rPr lang="en-US" dirty="0" err="1"/>
              <a:t>qd</a:t>
            </a:r>
            <a:endParaRPr lang="en-US" dirty="0"/>
          </a:p>
          <a:p>
            <a:pPr lvl="1"/>
            <a:r>
              <a:rPr lang="en-US" dirty="0" err="1"/>
              <a:t>Buproprion</a:t>
            </a:r>
            <a:r>
              <a:rPr lang="en-US" dirty="0"/>
              <a:t> 450 mg </a:t>
            </a:r>
            <a:r>
              <a:rPr lang="en-US" dirty="0" err="1"/>
              <a:t>qd</a:t>
            </a:r>
            <a:endParaRPr lang="en-US" dirty="0"/>
          </a:p>
          <a:p>
            <a:pPr lvl="1"/>
            <a:r>
              <a:rPr lang="en-US" dirty="0"/>
              <a:t>Ecologic BARRIER 5B CFU bid</a:t>
            </a:r>
          </a:p>
          <a:p>
            <a:pPr lvl="1"/>
            <a:endParaRPr lang="en-US" dirty="0"/>
          </a:p>
          <a:p>
            <a:r>
              <a:rPr lang="en-US" dirty="0"/>
              <a:t>Outcomes (4 weeks)</a:t>
            </a:r>
          </a:p>
          <a:p>
            <a:pPr lvl="1"/>
            <a:r>
              <a:rPr lang="en-US" dirty="0"/>
              <a:t>Significant improvement in diarrhea</a:t>
            </a:r>
          </a:p>
          <a:p>
            <a:pPr lvl="1"/>
            <a:r>
              <a:rPr lang="en-US" dirty="0"/>
              <a:t>Slight, but noticeable, improvement in mood</a:t>
            </a:r>
          </a:p>
        </p:txBody>
      </p:sp>
    </p:spTree>
    <p:extLst>
      <p:ext uri="{BB962C8B-B14F-4D97-AF65-F5344CB8AC3E}">
        <p14:creationId xmlns:p14="http://schemas.microsoft.com/office/powerpoint/2010/main" val="6005897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3656021-49E5-430D-B9EE-C3AA8476CFF3}"/>
              </a:ext>
            </a:extLst>
          </p:cNvPr>
          <p:cNvSpPr>
            <a:spLocks noGrp="1"/>
          </p:cNvSpPr>
          <p:nvPr>
            <p:ph type="sldNum" sz="quarter" idx="11"/>
          </p:nvPr>
        </p:nvSpPr>
        <p:spPr/>
        <p:txBody>
          <a:bodyPr/>
          <a:lstStyle/>
          <a:p>
            <a:fld id="{A9049AB7-F4AD-45E7-BF40-7C1A0028ACB9}" type="slidenum">
              <a:rPr lang="en-AU" smtClean="0"/>
              <a:pPr/>
              <a:t>16</a:t>
            </a:fld>
            <a:endParaRPr lang="en-AU" dirty="0"/>
          </a:p>
        </p:txBody>
      </p:sp>
      <p:sp>
        <p:nvSpPr>
          <p:cNvPr id="3" name="Title 2">
            <a:extLst>
              <a:ext uri="{FF2B5EF4-FFF2-40B4-BE49-F238E27FC236}">
                <a16:creationId xmlns:a16="http://schemas.microsoft.com/office/drawing/2014/main" id="{99C21198-47D2-4DDE-82DE-1C2E3D7EAC62}"/>
              </a:ext>
            </a:extLst>
          </p:cNvPr>
          <p:cNvSpPr>
            <a:spLocks noGrp="1"/>
          </p:cNvSpPr>
          <p:nvPr>
            <p:ph type="title"/>
          </p:nvPr>
        </p:nvSpPr>
        <p:spPr>
          <a:xfrm>
            <a:off x="361949" y="335809"/>
            <a:ext cx="7185341" cy="588116"/>
          </a:xfrm>
        </p:spPr>
        <p:txBody>
          <a:bodyPr/>
          <a:lstStyle/>
          <a:p>
            <a:r>
              <a:rPr lang="en-US" sz="3200" b="0" dirty="0"/>
              <a:t>43 year old Female</a:t>
            </a:r>
          </a:p>
        </p:txBody>
      </p:sp>
      <p:sp>
        <p:nvSpPr>
          <p:cNvPr id="4" name="Content Placeholder 4">
            <a:extLst>
              <a:ext uri="{FF2B5EF4-FFF2-40B4-BE49-F238E27FC236}">
                <a16:creationId xmlns:a16="http://schemas.microsoft.com/office/drawing/2014/main" id="{EDBBF0CA-C6A6-4D38-8EE4-7302C248153E}"/>
              </a:ext>
            </a:extLst>
          </p:cNvPr>
          <p:cNvSpPr txBox="1">
            <a:spLocks/>
          </p:cNvSpPr>
          <p:nvPr/>
        </p:nvSpPr>
        <p:spPr>
          <a:xfrm>
            <a:off x="723899" y="1133094"/>
            <a:ext cx="7210425" cy="5648325"/>
          </a:xfrm>
          <a:prstGeom prst="rect">
            <a:avLst/>
          </a:prstGeom>
        </p:spPr>
        <p:txBody>
          <a:bodyPr vert="horz" lIns="0" tIns="0" rIns="0" bIns="0" rtlCol="0">
            <a:noAutofit/>
          </a:bodyPr>
          <a:lstStyle>
            <a:lvl1pPr marL="252000" indent="-252000" algn="l" defTabSz="1007943" rtl="0" eaLnBrk="1" latinLnBrk="0" hangingPunct="1">
              <a:lnSpc>
                <a:spcPct val="100000"/>
              </a:lnSpc>
              <a:spcBef>
                <a:spcPts val="0"/>
              </a:spcBef>
              <a:spcAft>
                <a:spcPts val="850"/>
              </a:spcAft>
              <a:buClr>
                <a:schemeClr val="accent3"/>
              </a:buClr>
              <a:buFont typeface="Arial" panose="020B0604020202020204" pitchFamily="34" charset="0"/>
              <a:buChar char="•"/>
              <a:defRPr sz="2000" kern="1200">
                <a:solidFill>
                  <a:schemeClr val="tx2"/>
                </a:solidFill>
                <a:latin typeface="+mn-lt"/>
                <a:ea typeface="+mn-ea"/>
                <a:cs typeface="+mn-cs"/>
              </a:defRPr>
            </a:lvl1pPr>
            <a:lvl2pPr marL="504000" indent="-252000" algn="l" defTabSz="1007943" rtl="0" eaLnBrk="1" latinLnBrk="0" hangingPunct="1">
              <a:lnSpc>
                <a:spcPct val="100000"/>
              </a:lnSpc>
              <a:spcBef>
                <a:spcPts val="0"/>
              </a:spcBef>
              <a:spcAft>
                <a:spcPts val="850"/>
              </a:spcAft>
              <a:buFont typeface="Arial" panose="020B0604020202020204" pitchFamily="34" charset="0"/>
              <a:buChar char="-"/>
              <a:defRPr sz="1800" b="0" kern="1200">
                <a:solidFill>
                  <a:schemeClr val="tx2"/>
                </a:solidFill>
                <a:latin typeface="+mn-lt"/>
                <a:ea typeface="+mn-ea"/>
                <a:cs typeface="+mn-cs"/>
              </a:defRPr>
            </a:lvl2pPr>
            <a:lvl3pPr marL="756000" indent="-252000" algn="l" defTabSz="1007943" rtl="0" eaLnBrk="1" latinLnBrk="0" hangingPunct="1">
              <a:lnSpc>
                <a:spcPct val="100000"/>
              </a:lnSpc>
              <a:spcBef>
                <a:spcPts val="0"/>
              </a:spcBef>
              <a:spcAft>
                <a:spcPts val="850"/>
              </a:spcAft>
              <a:buFont typeface="Arial" panose="020B0604020202020204" pitchFamily="34" charset="0"/>
              <a:buChar char="○"/>
              <a:defRPr sz="1600" kern="1200">
                <a:solidFill>
                  <a:schemeClr val="tx2"/>
                </a:solidFill>
                <a:latin typeface="+mn-lt"/>
                <a:ea typeface="+mn-ea"/>
                <a:cs typeface="+mn-cs"/>
              </a:defRPr>
            </a:lvl3pPr>
            <a:lvl4pPr marL="1008000" indent="-252000" algn="l" defTabSz="1007943" rtl="0" eaLnBrk="1" latinLnBrk="0" hangingPunct="1">
              <a:lnSpc>
                <a:spcPct val="100000"/>
              </a:lnSpc>
              <a:spcBef>
                <a:spcPts val="0"/>
              </a:spcBef>
              <a:spcAft>
                <a:spcPts val="850"/>
              </a:spcAft>
              <a:buFont typeface="Arial" panose="020B0604020202020204" pitchFamily="34" charset="0"/>
              <a:buChar char="○"/>
              <a:defRPr sz="1400" kern="1200">
                <a:solidFill>
                  <a:schemeClr val="tx2"/>
                </a:solidFill>
                <a:latin typeface="+mn-lt"/>
                <a:ea typeface="+mn-ea"/>
                <a:cs typeface="+mn-cs"/>
              </a:defRPr>
            </a:lvl4pPr>
            <a:lvl5pPr marL="1260000" indent="-252000" algn="l" defTabSz="1007943" rtl="0" eaLnBrk="1" latinLnBrk="0" hangingPunct="1">
              <a:lnSpc>
                <a:spcPct val="100000"/>
              </a:lnSpc>
              <a:spcBef>
                <a:spcPts val="0"/>
              </a:spcBef>
              <a:spcAft>
                <a:spcPts val="850"/>
              </a:spcAft>
              <a:buClrTx/>
              <a:buSzPct val="100000"/>
              <a:buFont typeface="Arial" panose="020B0604020202020204" pitchFamily="34" charset="0"/>
              <a:buChar char="○"/>
              <a:defRPr sz="1400" kern="1200">
                <a:solidFill>
                  <a:schemeClr val="tx2"/>
                </a:solidFill>
                <a:latin typeface="+mn-lt"/>
                <a:ea typeface="+mn-ea"/>
                <a:cs typeface="+mn-cs"/>
              </a:defRPr>
            </a:lvl5pPr>
            <a:lvl6pPr marL="1512000" indent="-252000" algn="l" defTabSz="1007943" rtl="0" eaLnBrk="1" latinLnBrk="0" hangingPunct="1">
              <a:lnSpc>
                <a:spcPct val="100000"/>
              </a:lnSpc>
              <a:spcBef>
                <a:spcPts val="0"/>
              </a:spcBef>
              <a:spcAft>
                <a:spcPts val="850"/>
              </a:spcAft>
              <a:buFont typeface="Arial" panose="020B0604020202020204" pitchFamily="34" charset="0"/>
              <a:buChar char="○"/>
              <a:defRPr sz="1400" kern="1200">
                <a:solidFill>
                  <a:schemeClr val="tx2"/>
                </a:solidFill>
                <a:latin typeface="+mn-lt"/>
                <a:ea typeface="+mn-ea"/>
                <a:cs typeface="+mn-cs"/>
              </a:defRPr>
            </a:lvl6pPr>
            <a:lvl7pPr marL="1764000" indent="-252000" algn="l" defTabSz="1007943" rtl="0" eaLnBrk="1" latinLnBrk="0" hangingPunct="1">
              <a:lnSpc>
                <a:spcPct val="100000"/>
              </a:lnSpc>
              <a:spcBef>
                <a:spcPts val="0"/>
              </a:spcBef>
              <a:spcAft>
                <a:spcPts val="850"/>
              </a:spcAft>
              <a:buFont typeface="Arial" panose="020B0604020202020204" pitchFamily="34" charset="0"/>
              <a:buChar char="○"/>
              <a:defRPr sz="1400" kern="1200">
                <a:solidFill>
                  <a:schemeClr val="tx2"/>
                </a:solidFill>
                <a:latin typeface="+mn-lt"/>
                <a:ea typeface="+mn-ea"/>
                <a:cs typeface="+mn-cs"/>
              </a:defRPr>
            </a:lvl7pPr>
            <a:lvl8pPr marL="2016000" indent="-252000" algn="l" defTabSz="1007943" rtl="0" eaLnBrk="1" latinLnBrk="0" hangingPunct="1">
              <a:lnSpc>
                <a:spcPct val="100000"/>
              </a:lnSpc>
              <a:spcBef>
                <a:spcPts val="0"/>
              </a:spcBef>
              <a:spcAft>
                <a:spcPts val="850"/>
              </a:spcAft>
              <a:buFont typeface="Arial" panose="020B0604020202020204" pitchFamily="34" charset="0"/>
              <a:buChar char="○"/>
              <a:defRPr sz="1400" kern="1200">
                <a:solidFill>
                  <a:schemeClr val="tx2"/>
                </a:solidFill>
                <a:latin typeface="+mn-lt"/>
                <a:ea typeface="+mn-ea"/>
                <a:cs typeface="+mn-cs"/>
              </a:defRPr>
            </a:lvl8pPr>
            <a:lvl9pPr marL="2268000" indent="-252000" algn="l" defTabSz="1007943" rtl="0" eaLnBrk="1" latinLnBrk="0" hangingPunct="1">
              <a:lnSpc>
                <a:spcPct val="100000"/>
              </a:lnSpc>
              <a:spcBef>
                <a:spcPts val="0"/>
              </a:spcBef>
              <a:spcAft>
                <a:spcPts val="850"/>
              </a:spcAft>
              <a:buFont typeface="Arial" panose="020B0604020202020204" pitchFamily="34" charset="0"/>
              <a:buChar char="○"/>
              <a:defRPr sz="1400" kern="1200">
                <a:solidFill>
                  <a:schemeClr val="tx2"/>
                </a:solidFill>
                <a:latin typeface="+mn-lt"/>
                <a:ea typeface="+mn-ea"/>
                <a:cs typeface="+mn-cs"/>
              </a:defRPr>
            </a:lvl9pPr>
          </a:lstStyle>
          <a:p>
            <a:r>
              <a:rPr lang="en-US" dirty="0"/>
              <a:t>History</a:t>
            </a:r>
          </a:p>
          <a:p>
            <a:pPr lvl="1"/>
            <a:r>
              <a:rPr lang="en-US" dirty="0"/>
              <a:t>Recent significant psychosocial stress (divorce, move)</a:t>
            </a:r>
          </a:p>
          <a:p>
            <a:pPr lvl="1"/>
            <a:r>
              <a:rPr lang="en-US" dirty="0"/>
              <a:t>Medications partially effective</a:t>
            </a:r>
          </a:p>
          <a:p>
            <a:pPr marL="252000" lvl="1" indent="0">
              <a:buNone/>
            </a:pPr>
            <a:endParaRPr lang="en-US" dirty="0"/>
          </a:p>
          <a:p>
            <a:r>
              <a:rPr lang="en-US" dirty="0"/>
              <a:t>Chief Complaint</a:t>
            </a:r>
          </a:p>
          <a:p>
            <a:pPr lvl="1"/>
            <a:r>
              <a:rPr lang="en-US" dirty="0"/>
              <a:t>Anxiety</a:t>
            </a:r>
          </a:p>
          <a:p>
            <a:pPr marL="252000" lvl="1" indent="0">
              <a:buNone/>
            </a:pPr>
            <a:endParaRPr lang="en-US" dirty="0"/>
          </a:p>
          <a:p>
            <a:r>
              <a:rPr lang="en-US" dirty="0"/>
              <a:t>Plan</a:t>
            </a:r>
          </a:p>
          <a:p>
            <a:pPr lvl="1"/>
            <a:r>
              <a:rPr lang="en-US" dirty="0"/>
              <a:t>Escitalopram 30 mg </a:t>
            </a:r>
            <a:r>
              <a:rPr lang="en-US" dirty="0" err="1"/>
              <a:t>qd</a:t>
            </a:r>
            <a:endParaRPr lang="en-US" dirty="0"/>
          </a:p>
          <a:p>
            <a:pPr lvl="1"/>
            <a:r>
              <a:rPr lang="en-US" dirty="0"/>
              <a:t>Ecologic BARRIER 5B CFU bid</a:t>
            </a:r>
          </a:p>
          <a:p>
            <a:pPr lvl="1"/>
            <a:endParaRPr lang="en-US" dirty="0"/>
          </a:p>
          <a:p>
            <a:r>
              <a:rPr lang="en-US" dirty="0"/>
              <a:t>Outcomes (4 weeks)</a:t>
            </a:r>
          </a:p>
          <a:p>
            <a:pPr lvl="1"/>
            <a:r>
              <a:rPr lang="en-US" dirty="0"/>
              <a:t>Slight, but noticeable, improvement in mood</a:t>
            </a:r>
          </a:p>
        </p:txBody>
      </p:sp>
    </p:spTree>
    <p:extLst>
      <p:ext uri="{BB962C8B-B14F-4D97-AF65-F5344CB8AC3E}">
        <p14:creationId xmlns:p14="http://schemas.microsoft.com/office/powerpoint/2010/main" val="21034390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3656021-49E5-430D-B9EE-C3AA8476CFF3}"/>
              </a:ext>
            </a:extLst>
          </p:cNvPr>
          <p:cNvSpPr>
            <a:spLocks noGrp="1"/>
          </p:cNvSpPr>
          <p:nvPr>
            <p:ph type="sldNum" sz="quarter" idx="11"/>
          </p:nvPr>
        </p:nvSpPr>
        <p:spPr/>
        <p:txBody>
          <a:bodyPr/>
          <a:lstStyle/>
          <a:p>
            <a:fld id="{A9049AB7-F4AD-45E7-BF40-7C1A0028ACB9}" type="slidenum">
              <a:rPr lang="en-AU" smtClean="0"/>
              <a:pPr/>
              <a:t>17</a:t>
            </a:fld>
            <a:endParaRPr lang="en-AU" dirty="0"/>
          </a:p>
        </p:txBody>
      </p:sp>
      <p:sp>
        <p:nvSpPr>
          <p:cNvPr id="3" name="Title 2">
            <a:extLst>
              <a:ext uri="{FF2B5EF4-FFF2-40B4-BE49-F238E27FC236}">
                <a16:creationId xmlns:a16="http://schemas.microsoft.com/office/drawing/2014/main" id="{99C21198-47D2-4DDE-82DE-1C2E3D7EAC62}"/>
              </a:ext>
            </a:extLst>
          </p:cNvPr>
          <p:cNvSpPr>
            <a:spLocks noGrp="1"/>
          </p:cNvSpPr>
          <p:nvPr>
            <p:ph type="title"/>
          </p:nvPr>
        </p:nvSpPr>
        <p:spPr>
          <a:xfrm>
            <a:off x="361949" y="335809"/>
            <a:ext cx="7185341" cy="588116"/>
          </a:xfrm>
        </p:spPr>
        <p:txBody>
          <a:bodyPr/>
          <a:lstStyle/>
          <a:p>
            <a:r>
              <a:rPr lang="en-US" sz="3200" b="0" dirty="0"/>
              <a:t>52 year old Female</a:t>
            </a:r>
          </a:p>
        </p:txBody>
      </p:sp>
      <p:sp>
        <p:nvSpPr>
          <p:cNvPr id="4" name="Content Placeholder 4">
            <a:extLst>
              <a:ext uri="{FF2B5EF4-FFF2-40B4-BE49-F238E27FC236}">
                <a16:creationId xmlns:a16="http://schemas.microsoft.com/office/drawing/2014/main" id="{EDBBF0CA-C6A6-4D38-8EE4-7302C248153E}"/>
              </a:ext>
            </a:extLst>
          </p:cNvPr>
          <p:cNvSpPr txBox="1">
            <a:spLocks/>
          </p:cNvSpPr>
          <p:nvPr/>
        </p:nvSpPr>
        <p:spPr>
          <a:xfrm>
            <a:off x="723899" y="955674"/>
            <a:ext cx="7210425" cy="5648325"/>
          </a:xfrm>
          <a:prstGeom prst="rect">
            <a:avLst/>
          </a:prstGeom>
        </p:spPr>
        <p:txBody>
          <a:bodyPr vert="horz" lIns="0" tIns="0" rIns="0" bIns="0" rtlCol="0">
            <a:noAutofit/>
          </a:bodyPr>
          <a:lstStyle>
            <a:lvl1pPr marL="252000" indent="-252000" algn="l" defTabSz="1007943" rtl="0" eaLnBrk="1" latinLnBrk="0" hangingPunct="1">
              <a:lnSpc>
                <a:spcPct val="100000"/>
              </a:lnSpc>
              <a:spcBef>
                <a:spcPts val="0"/>
              </a:spcBef>
              <a:spcAft>
                <a:spcPts val="850"/>
              </a:spcAft>
              <a:buClr>
                <a:schemeClr val="accent3"/>
              </a:buClr>
              <a:buFont typeface="Arial" panose="020B0604020202020204" pitchFamily="34" charset="0"/>
              <a:buChar char="•"/>
              <a:defRPr sz="2000" kern="1200">
                <a:solidFill>
                  <a:schemeClr val="tx2"/>
                </a:solidFill>
                <a:latin typeface="+mn-lt"/>
                <a:ea typeface="+mn-ea"/>
                <a:cs typeface="+mn-cs"/>
              </a:defRPr>
            </a:lvl1pPr>
            <a:lvl2pPr marL="504000" indent="-252000" algn="l" defTabSz="1007943" rtl="0" eaLnBrk="1" latinLnBrk="0" hangingPunct="1">
              <a:lnSpc>
                <a:spcPct val="100000"/>
              </a:lnSpc>
              <a:spcBef>
                <a:spcPts val="0"/>
              </a:spcBef>
              <a:spcAft>
                <a:spcPts val="850"/>
              </a:spcAft>
              <a:buFont typeface="Arial" panose="020B0604020202020204" pitchFamily="34" charset="0"/>
              <a:buChar char="-"/>
              <a:defRPr sz="1800" b="0" kern="1200">
                <a:solidFill>
                  <a:schemeClr val="tx2"/>
                </a:solidFill>
                <a:latin typeface="+mn-lt"/>
                <a:ea typeface="+mn-ea"/>
                <a:cs typeface="+mn-cs"/>
              </a:defRPr>
            </a:lvl2pPr>
            <a:lvl3pPr marL="756000" indent="-252000" algn="l" defTabSz="1007943" rtl="0" eaLnBrk="1" latinLnBrk="0" hangingPunct="1">
              <a:lnSpc>
                <a:spcPct val="100000"/>
              </a:lnSpc>
              <a:spcBef>
                <a:spcPts val="0"/>
              </a:spcBef>
              <a:spcAft>
                <a:spcPts val="850"/>
              </a:spcAft>
              <a:buFont typeface="Arial" panose="020B0604020202020204" pitchFamily="34" charset="0"/>
              <a:buChar char="○"/>
              <a:defRPr sz="1600" kern="1200">
                <a:solidFill>
                  <a:schemeClr val="tx2"/>
                </a:solidFill>
                <a:latin typeface="+mn-lt"/>
                <a:ea typeface="+mn-ea"/>
                <a:cs typeface="+mn-cs"/>
              </a:defRPr>
            </a:lvl3pPr>
            <a:lvl4pPr marL="1008000" indent="-252000" algn="l" defTabSz="1007943" rtl="0" eaLnBrk="1" latinLnBrk="0" hangingPunct="1">
              <a:lnSpc>
                <a:spcPct val="100000"/>
              </a:lnSpc>
              <a:spcBef>
                <a:spcPts val="0"/>
              </a:spcBef>
              <a:spcAft>
                <a:spcPts val="850"/>
              </a:spcAft>
              <a:buFont typeface="Arial" panose="020B0604020202020204" pitchFamily="34" charset="0"/>
              <a:buChar char="○"/>
              <a:defRPr sz="1400" kern="1200">
                <a:solidFill>
                  <a:schemeClr val="tx2"/>
                </a:solidFill>
                <a:latin typeface="+mn-lt"/>
                <a:ea typeface="+mn-ea"/>
                <a:cs typeface="+mn-cs"/>
              </a:defRPr>
            </a:lvl4pPr>
            <a:lvl5pPr marL="1260000" indent="-252000" algn="l" defTabSz="1007943" rtl="0" eaLnBrk="1" latinLnBrk="0" hangingPunct="1">
              <a:lnSpc>
                <a:spcPct val="100000"/>
              </a:lnSpc>
              <a:spcBef>
                <a:spcPts val="0"/>
              </a:spcBef>
              <a:spcAft>
                <a:spcPts val="850"/>
              </a:spcAft>
              <a:buClrTx/>
              <a:buSzPct val="100000"/>
              <a:buFont typeface="Arial" panose="020B0604020202020204" pitchFamily="34" charset="0"/>
              <a:buChar char="○"/>
              <a:defRPr sz="1400" kern="1200">
                <a:solidFill>
                  <a:schemeClr val="tx2"/>
                </a:solidFill>
                <a:latin typeface="+mn-lt"/>
                <a:ea typeface="+mn-ea"/>
                <a:cs typeface="+mn-cs"/>
              </a:defRPr>
            </a:lvl5pPr>
            <a:lvl6pPr marL="1512000" indent="-252000" algn="l" defTabSz="1007943" rtl="0" eaLnBrk="1" latinLnBrk="0" hangingPunct="1">
              <a:lnSpc>
                <a:spcPct val="100000"/>
              </a:lnSpc>
              <a:spcBef>
                <a:spcPts val="0"/>
              </a:spcBef>
              <a:spcAft>
                <a:spcPts val="850"/>
              </a:spcAft>
              <a:buFont typeface="Arial" panose="020B0604020202020204" pitchFamily="34" charset="0"/>
              <a:buChar char="○"/>
              <a:defRPr sz="1400" kern="1200">
                <a:solidFill>
                  <a:schemeClr val="tx2"/>
                </a:solidFill>
                <a:latin typeface="+mn-lt"/>
                <a:ea typeface="+mn-ea"/>
                <a:cs typeface="+mn-cs"/>
              </a:defRPr>
            </a:lvl6pPr>
            <a:lvl7pPr marL="1764000" indent="-252000" algn="l" defTabSz="1007943" rtl="0" eaLnBrk="1" latinLnBrk="0" hangingPunct="1">
              <a:lnSpc>
                <a:spcPct val="100000"/>
              </a:lnSpc>
              <a:spcBef>
                <a:spcPts val="0"/>
              </a:spcBef>
              <a:spcAft>
                <a:spcPts val="850"/>
              </a:spcAft>
              <a:buFont typeface="Arial" panose="020B0604020202020204" pitchFamily="34" charset="0"/>
              <a:buChar char="○"/>
              <a:defRPr sz="1400" kern="1200">
                <a:solidFill>
                  <a:schemeClr val="tx2"/>
                </a:solidFill>
                <a:latin typeface="+mn-lt"/>
                <a:ea typeface="+mn-ea"/>
                <a:cs typeface="+mn-cs"/>
              </a:defRPr>
            </a:lvl7pPr>
            <a:lvl8pPr marL="2016000" indent="-252000" algn="l" defTabSz="1007943" rtl="0" eaLnBrk="1" latinLnBrk="0" hangingPunct="1">
              <a:lnSpc>
                <a:spcPct val="100000"/>
              </a:lnSpc>
              <a:spcBef>
                <a:spcPts val="0"/>
              </a:spcBef>
              <a:spcAft>
                <a:spcPts val="850"/>
              </a:spcAft>
              <a:buFont typeface="Arial" panose="020B0604020202020204" pitchFamily="34" charset="0"/>
              <a:buChar char="○"/>
              <a:defRPr sz="1400" kern="1200">
                <a:solidFill>
                  <a:schemeClr val="tx2"/>
                </a:solidFill>
                <a:latin typeface="+mn-lt"/>
                <a:ea typeface="+mn-ea"/>
                <a:cs typeface="+mn-cs"/>
              </a:defRPr>
            </a:lvl8pPr>
            <a:lvl9pPr marL="2268000" indent="-252000" algn="l" defTabSz="1007943" rtl="0" eaLnBrk="1" latinLnBrk="0" hangingPunct="1">
              <a:lnSpc>
                <a:spcPct val="100000"/>
              </a:lnSpc>
              <a:spcBef>
                <a:spcPts val="0"/>
              </a:spcBef>
              <a:spcAft>
                <a:spcPts val="850"/>
              </a:spcAft>
              <a:buFont typeface="Arial" panose="020B0604020202020204" pitchFamily="34" charset="0"/>
              <a:buChar char="○"/>
              <a:defRPr sz="1400" kern="1200">
                <a:solidFill>
                  <a:schemeClr val="tx2"/>
                </a:solidFill>
                <a:latin typeface="+mn-lt"/>
                <a:ea typeface="+mn-ea"/>
                <a:cs typeface="+mn-cs"/>
              </a:defRPr>
            </a:lvl9pPr>
          </a:lstStyle>
          <a:p>
            <a:r>
              <a:rPr lang="en-US" dirty="0"/>
              <a:t>History</a:t>
            </a:r>
          </a:p>
          <a:p>
            <a:pPr lvl="1"/>
            <a:r>
              <a:rPr lang="en-US" dirty="0"/>
              <a:t>Chronic, severe treatment-resistant depression</a:t>
            </a:r>
          </a:p>
          <a:p>
            <a:pPr marL="252000" lvl="1" indent="0">
              <a:buNone/>
            </a:pPr>
            <a:endParaRPr lang="en-US" dirty="0"/>
          </a:p>
          <a:p>
            <a:r>
              <a:rPr lang="en-US" dirty="0"/>
              <a:t>Chief Complaint</a:t>
            </a:r>
          </a:p>
          <a:p>
            <a:pPr lvl="1"/>
            <a:r>
              <a:rPr lang="en-US" dirty="0"/>
              <a:t>Depression</a:t>
            </a:r>
          </a:p>
          <a:p>
            <a:pPr lvl="1"/>
            <a:r>
              <a:rPr lang="en-US" dirty="0"/>
              <a:t>Delayed gastric emptying (diarrhea)</a:t>
            </a:r>
          </a:p>
          <a:p>
            <a:pPr marL="252000" lvl="1" indent="0">
              <a:buNone/>
            </a:pPr>
            <a:endParaRPr lang="en-US" dirty="0"/>
          </a:p>
          <a:p>
            <a:r>
              <a:rPr lang="en-US" dirty="0"/>
              <a:t>Plan</a:t>
            </a:r>
          </a:p>
          <a:p>
            <a:pPr lvl="1"/>
            <a:r>
              <a:rPr lang="en-US" dirty="0"/>
              <a:t>Vilazodone 10 mg </a:t>
            </a:r>
            <a:r>
              <a:rPr lang="en-US" dirty="0" err="1"/>
              <a:t>qd</a:t>
            </a:r>
            <a:endParaRPr lang="en-US" dirty="0"/>
          </a:p>
          <a:p>
            <a:pPr lvl="1"/>
            <a:r>
              <a:rPr lang="en-US" dirty="0"/>
              <a:t>Ecologic BARRIER 5B CFU bid</a:t>
            </a:r>
          </a:p>
          <a:p>
            <a:pPr lvl="1"/>
            <a:endParaRPr lang="en-US" dirty="0"/>
          </a:p>
          <a:p>
            <a:r>
              <a:rPr lang="en-US" dirty="0"/>
              <a:t>Outcomes (4 weeks)</a:t>
            </a:r>
          </a:p>
          <a:p>
            <a:pPr lvl="1"/>
            <a:r>
              <a:rPr lang="en-US" dirty="0"/>
              <a:t>Slight, but noticeable, improvement in mood</a:t>
            </a:r>
          </a:p>
          <a:p>
            <a:pPr lvl="1"/>
            <a:r>
              <a:rPr lang="en-US" dirty="0"/>
              <a:t>Improvement in digestive symptoms</a:t>
            </a:r>
          </a:p>
        </p:txBody>
      </p:sp>
    </p:spTree>
    <p:extLst>
      <p:ext uri="{BB962C8B-B14F-4D97-AF65-F5344CB8AC3E}">
        <p14:creationId xmlns:p14="http://schemas.microsoft.com/office/powerpoint/2010/main" val="12881247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3656021-49E5-430D-B9EE-C3AA8476CFF3}"/>
              </a:ext>
            </a:extLst>
          </p:cNvPr>
          <p:cNvSpPr>
            <a:spLocks noGrp="1"/>
          </p:cNvSpPr>
          <p:nvPr>
            <p:ph type="sldNum" sz="quarter" idx="11"/>
          </p:nvPr>
        </p:nvSpPr>
        <p:spPr/>
        <p:txBody>
          <a:bodyPr/>
          <a:lstStyle/>
          <a:p>
            <a:fld id="{A9049AB7-F4AD-45E7-BF40-7C1A0028ACB9}" type="slidenum">
              <a:rPr lang="en-AU" smtClean="0"/>
              <a:pPr/>
              <a:t>18</a:t>
            </a:fld>
            <a:endParaRPr lang="en-AU" dirty="0"/>
          </a:p>
        </p:txBody>
      </p:sp>
      <p:sp>
        <p:nvSpPr>
          <p:cNvPr id="3" name="Title 2">
            <a:extLst>
              <a:ext uri="{FF2B5EF4-FFF2-40B4-BE49-F238E27FC236}">
                <a16:creationId xmlns:a16="http://schemas.microsoft.com/office/drawing/2014/main" id="{99C21198-47D2-4DDE-82DE-1C2E3D7EAC62}"/>
              </a:ext>
            </a:extLst>
          </p:cNvPr>
          <p:cNvSpPr>
            <a:spLocks noGrp="1"/>
          </p:cNvSpPr>
          <p:nvPr>
            <p:ph type="title"/>
          </p:nvPr>
        </p:nvSpPr>
        <p:spPr>
          <a:xfrm>
            <a:off x="361949" y="335809"/>
            <a:ext cx="7185341" cy="588116"/>
          </a:xfrm>
        </p:spPr>
        <p:txBody>
          <a:bodyPr/>
          <a:lstStyle/>
          <a:p>
            <a:r>
              <a:rPr lang="en-US" sz="3200" b="0" dirty="0"/>
              <a:t>47 year old Male</a:t>
            </a:r>
          </a:p>
        </p:txBody>
      </p:sp>
      <p:sp>
        <p:nvSpPr>
          <p:cNvPr id="4" name="Content Placeholder 4">
            <a:extLst>
              <a:ext uri="{FF2B5EF4-FFF2-40B4-BE49-F238E27FC236}">
                <a16:creationId xmlns:a16="http://schemas.microsoft.com/office/drawing/2014/main" id="{EDBBF0CA-C6A6-4D38-8EE4-7302C248153E}"/>
              </a:ext>
            </a:extLst>
          </p:cNvPr>
          <p:cNvSpPr txBox="1">
            <a:spLocks/>
          </p:cNvSpPr>
          <p:nvPr/>
        </p:nvSpPr>
        <p:spPr>
          <a:xfrm>
            <a:off x="737546" y="1242277"/>
            <a:ext cx="7210425" cy="5648325"/>
          </a:xfrm>
          <a:prstGeom prst="rect">
            <a:avLst/>
          </a:prstGeom>
        </p:spPr>
        <p:txBody>
          <a:bodyPr vert="horz" lIns="0" tIns="0" rIns="0" bIns="0" rtlCol="0">
            <a:noAutofit/>
          </a:bodyPr>
          <a:lstStyle>
            <a:lvl1pPr marL="252000" indent="-252000" algn="l" defTabSz="1007943" rtl="0" eaLnBrk="1" latinLnBrk="0" hangingPunct="1">
              <a:lnSpc>
                <a:spcPct val="100000"/>
              </a:lnSpc>
              <a:spcBef>
                <a:spcPts val="0"/>
              </a:spcBef>
              <a:spcAft>
                <a:spcPts val="850"/>
              </a:spcAft>
              <a:buClr>
                <a:schemeClr val="accent3"/>
              </a:buClr>
              <a:buFont typeface="Arial" panose="020B0604020202020204" pitchFamily="34" charset="0"/>
              <a:buChar char="•"/>
              <a:defRPr sz="2000" kern="1200">
                <a:solidFill>
                  <a:schemeClr val="tx2"/>
                </a:solidFill>
                <a:latin typeface="+mn-lt"/>
                <a:ea typeface="+mn-ea"/>
                <a:cs typeface="+mn-cs"/>
              </a:defRPr>
            </a:lvl1pPr>
            <a:lvl2pPr marL="504000" indent="-252000" algn="l" defTabSz="1007943" rtl="0" eaLnBrk="1" latinLnBrk="0" hangingPunct="1">
              <a:lnSpc>
                <a:spcPct val="100000"/>
              </a:lnSpc>
              <a:spcBef>
                <a:spcPts val="0"/>
              </a:spcBef>
              <a:spcAft>
                <a:spcPts val="850"/>
              </a:spcAft>
              <a:buFont typeface="Arial" panose="020B0604020202020204" pitchFamily="34" charset="0"/>
              <a:buChar char="-"/>
              <a:defRPr sz="1800" b="0" kern="1200">
                <a:solidFill>
                  <a:schemeClr val="tx2"/>
                </a:solidFill>
                <a:latin typeface="+mn-lt"/>
                <a:ea typeface="+mn-ea"/>
                <a:cs typeface="+mn-cs"/>
              </a:defRPr>
            </a:lvl2pPr>
            <a:lvl3pPr marL="756000" indent="-252000" algn="l" defTabSz="1007943" rtl="0" eaLnBrk="1" latinLnBrk="0" hangingPunct="1">
              <a:lnSpc>
                <a:spcPct val="100000"/>
              </a:lnSpc>
              <a:spcBef>
                <a:spcPts val="0"/>
              </a:spcBef>
              <a:spcAft>
                <a:spcPts val="850"/>
              </a:spcAft>
              <a:buFont typeface="Arial" panose="020B0604020202020204" pitchFamily="34" charset="0"/>
              <a:buChar char="○"/>
              <a:defRPr sz="1600" kern="1200">
                <a:solidFill>
                  <a:schemeClr val="tx2"/>
                </a:solidFill>
                <a:latin typeface="+mn-lt"/>
                <a:ea typeface="+mn-ea"/>
                <a:cs typeface="+mn-cs"/>
              </a:defRPr>
            </a:lvl3pPr>
            <a:lvl4pPr marL="1008000" indent="-252000" algn="l" defTabSz="1007943" rtl="0" eaLnBrk="1" latinLnBrk="0" hangingPunct="1">
              <a:lnSpc>
                <a:spcPct val="100000"/>
              </a:lnSpc>
              <a:spcBef>
                <a:spcPts val="0"/>
              </a:spcBef>
              <a:spcAft>
                <a:spcPts val="850"/>
              </a:spcAft>
              <a:buFont typeface="Arial" panose="020B0604020202020204" pitchFamily="34" charset="0"/>
              <a:buChar char="○"/>
              <a:defRPr sz="1400" kern="1200">
                <a:solidFill>
                  <a:schemeClr val="tx2"/>
                </a:solidFill>
                <a:latin typeface="+mn-lt"/>
                <a:ea typeface="+mn-ea"/>
                <a:cs typeface="+mn-cs"/>
              </a:defRPr>
            </a:lvl4pPr>
            <a:lvl5pPr marL="1260000" indent="-252000" algn="l" defTabSz="1007943" rtl="0" eaLnBrk="1" latinLnBrk="0" hangingPunct="1">
              <a:lnSpc>
                <a:spcPct val="100000"/>
              </a:lnSpc>
              <a:spcBef>
                <a:spcPts val="0"/>
              </a:spcBef>
              <a:spcAft>
                <a:spcPts val="850"/>
              </a:spcAft>
              <a:buClrTx/>
              <a:buSzPct val="100000"/>
              <a:buFont typeface="Arial" panose="020B0604020202020204" pitchFamily="34" charset="0"/>
              <a:buChar char="○"/>
              <a:defRPr sz="1400" kern="1200">
                <a:solidFill>
                  <a:schemeClr val="tx2"/>
                </a:solidFill>
                <a:latin typeface="+mn-lt"/>
                <a:ea typeface="+mn-ea"/>
                <a:cs typeface="+mn-cs"/>
              </a:defRPr>
            </a:lvl5pPr>
            <a:lvl6pPr marL="1512000" indent="-252000" algn="l" defTabSz="1007943" rtl="0" eaLnBrk="1" latinLnBrk="0" hangingPunct="1">
              <a:lnSpc>
                <a:spcPct val="100000"/>
              </a:lnSpc>
              <a:spcBef>
                <a:spcPts val="0"/>
              </a:spcBef>
              <a:spcAft>
                <a:spcPts val="850"/>
              </a:spcAft>
              <a:buFont typeface="Arial" panose="020B0604020202020204" pitchFamily="34" charset="0"/>
              <a:buChar char="○"/>
              <a:defRPr sz="1400" kern="1200">
                <a:solidFill>
                  <a:schemeClr val="tx2"/>
                </a:solidFill>
                <a:latin typeface="+mn-lt"/>
                <a:ea typeface="+mn-ea"/>
                <a:cs typeface="+mn-cs"/>
              </a:defRPr>
            </a:lvl6pPr>
            <a:lvl7pPr marL="1764000" indent="-252000" algn="l" defTabSz="1007943" rtl="0" eaLnBrk="1" latinLnBrk="0" hangingPunct="1">
              <a:lnSpc>
                <a:spcPct val="100000"/>
              </a:lnSpc>
              <a:spcBef>
                <a:spcPts val="0"/>
              </a:spcBef>
              <a:spcAft>
                <a:spcPts val="850"/>
              </a:spcAft>
              <a:buFont typeface="Arial" panose="020B0604020202020204" pitchFamily="34" charset="0"/>
              <a:buChar char="○"/>
              <a:defRPr sz="1400" kern="1200">
                <a:solidFill>
                  <a:schemeClr val="tx2"/>
                </a:solidFill>
                <a:latin typeface="+mn-lt"/>
                <a:ea typeface="+mn-ea"/>
                <a:cs typeface="+mn-cs"/>
              </a:defRPr>
            </a:lvl7pPr>
            <a:lvl8pPr marL="2016000" indent="-252000" algn="l" defTabSz="1007943" rtl="0" eaLnBrk="1" latinLnBrk="0" hangingPunct="1">
              <a:lnSpc>
                <a:spcPct val="100000"/>
              </a:lnSpc>
              <a:spcBef>
                <a:spcPts val="0"/>
              </a:spcBef>
              <a:spcAft>
                <a:spcPts val="850"/>
              </a:spcAft>
              <a:buFont typeface="Arial" panose="020B0604020202020204" pitchFamily="34" charset="0"/>
              <a:buChar char="○"/>
              <a:defRPr sz="1400" kern="1200">
                <a:solidFill>
                  <a:schemeClr val="tx2"/>
                </a:solidFill>
                <a:latin typeface="+mn-lt"/>
                <a:ea typeface="+mn-ea"/>
                <a:cs typeface="+mn-cs"/>
              </a:defRPr>
            </a:lvl8pPr>
            <a:lvl9pPr marL="2268000" indent="-252000" algn="l" defTabSz="1007943" rtl="0" eaLnBrk="1" latinLnBrk="0" hangingPunct="1">
              <a:lnSpc>
                <a:spcPct val="100000"/>
              </a:lnSpc>
              <a:spcBef>
                <a:spcPts val="0"/>
              </a:spcBef>
              <a:spcAft>
                <a:spcPts val="850"/>
              </a:spcAft>
              <a:buFont typeface="Arial" panose="020B0604020202020204" pitchFamily="34" charset="0"/>
              <a:buChar char="○"/>
              <a:defRPr sz="1400" kern="1200">
                <a:solidFill>
                  <a:schemeClr val="tx2"/>
                </a:solidFill>
                <a:latin typeface="+mn-lt"/>
                <a:ea typeface="+mn-ea"/>
                <a:cs typeface="+mn-cs"/>
              </a:defRPr>
            </a:lvl9pPr>
          </a:lstStyle>
          <a:p>
            <a:r>
              <a:rPr lang="en-US" dirty="0"/>
              <a:t>History</a:t>
            </a:r>
          </a:p>
          <a:p>
            <a:pPr lvl="1"/>
            <a:r>
              <a:rPr lang="en-US" dirty="0"/>
              <a:t>Chronic, severe treatment-resistant depression</a:t>
            </a:r>
          </a:p>
          <a:p>
            <a:pPr marL="252000" lvl="1" indent="0">
              <a:buNone/>
            </a:pPr>
            <a:endParaRPr lang="en-US" dirty="0"/>
          </a:p>
          <a:p>
            <a:r>
              <a:rPr lang="en-US" dirty="0"/>
              <a:t>Chief Complaint</a:t>
            </a:r>
          </a:p>
          <a:p>
            <a:pPr lvl="1"/>
            <a:r>
              <a:rPr lang="en-US" dirty="0"/>
              <a:t>Depression</a:t>
            </a:r>
          </a:p>
          <a:p>
            <a:pPr lvl="1"/>
            <a:r>
              <a:rPr lang="en-US" dirty="0"/>
              <a:t>Diarrhea</a:t>
            </a:r>
          </a:p>
          <a:p>
            <a:pPr marL="252000" lvl="1" indent="0">
              <a:buNone/>
            </a:pPr>
            <a:endParaRPr lang="en-US" dirty="0"/>
          </a:p>
          <a:p>
            <a:r>
              <a:rPr lang="en-US" dirty="0"/>
              <a:t>Plan</a:t>
            </a:r>
          </a:p>
          <a:p>
            <a:pPr lvl="1"/>
            <a:r>
              <a:rPr lang="en-US" dirty="0" err="1"/>
              <a:t>Panlor</a:t>
            </a:r>
            <a:r>
              <a:rPr lang="en-US" dirty="0"/>
              <a:t> 50 mg </a:t>
            </a:r>
            <a:r>
              <a:rPr lang="en-US" dirty="0" err="1"/>
              <a:t>qd</a:t>
            </a:r>
            <a:endParaRPr lang="en-US" dirty="0"/>
          </a:p>
          <a:p>
            <a:pPr lvl="1"/>
            <a:r>
              <a:rPr lang="en-US" dirty="0"/>
              <a:t>Ecologic BARRIER 5B CFU bid</a:t>
            </a:r>
          </a:p>
          <a:p>
            <a:pPr lvl="1"/>
            <a:endParaRPr lang="en-US" dirty="0"/>
          </a:p>
          <a:p>
            <a:r>
              <a:rPr lang="en-US" dirty="0"/>
              <a:t>Outcomes (4 weeks)</a:t>
            </a:r>
          </a:p>
          <a:p>
            <a:pPr lvl="1"/>
            <a:r>
              <a:rPr lang="en-US" dirty="0"/>
              <a:t>Slight, but noticeable, improvement in mood</a:t>
            </a:r>
          </a:p>
          <a:p>
            <a:pPr lvl="1"/>
            <a:r>
              <a:rPr lang="en-US" dirty="0"/>
              <a:t>Complete remission of diarrhea</a:t>
            </a:r>
          </a:p>
        </p:txBody>
      </p:sp>
    </p:spTree>
    <p:extLst>
      <p:ext uri="{BB962C8B-B14F-4D97-AF65-F5344CB8AC3E}">
        <p14:creationId xmlns:p14="http://schemas.microsoft.com/office/powerpoint/2010/main" val="4017301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001_NS11_Cover_L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9842" y="1002706"/>
            <a:ext cx="2005414" cy="262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1-s2_0-S0092867413X00029-cov150h.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72246" y="1002706"/>
            <a:ext cx="2017663" cy="263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97447d30bba84485a8bfec273ce55d73_975_1290.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15904" y="1002707"/>
            <a:ext cx="2012413" cy="2663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149916_451157973830_195087858830_5583809_848599_a.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557811" y="1002706"/>
            <a:ext cx="1996665" cy="265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cover_nature 2.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62091" y="3779838"/>
            <a:ext cx="1984415" cy="2633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cover_nature.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245996" y="3779837"/>
            <a:ext cx="2022913" cy="2656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descr="F1_medium.gif"/>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428154" y="3779837"/>
            <a:ext cx="2073660" cy="263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9" descr="cover_tif.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7570061" y="3779837"/>
            <a:ext cx="2029913" cy="26371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2" name="Rectangle 11"/>
          <p:cNvSpPr/>
          <p:nvPr/>
        </p:nvSpPr>
        <p:spPr>
          <a:xfrm>
            <a:off x="576599" y="7138007"/>
            <a:ext cx="2867771" cy="2353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8367" tIns="86976" rIns="88367" bIns="86976" numCol="1" spcCol="0" rtlCol="0" fromWordArt="0" anchor="t" anchorCtr="0" forceAA="0" compatLnSpc="1">
            <a:prstTxWarp prst="textNoShape">
              <a:avLst/>
            </a:prstTxWarp>
            <a:noAutofit/>
          </a:bodyPr>
          <a:lstStyle/>
          <a:p>
            <a:pPr algn="ctr"/>
            <a:endParaRPr lang="en-US" sz="1323" dirty="0" err="1">
              <a:solidFill>
                <a:schemeClr val="bg2"/>
              </a:solidFill>
            </a:endParaRPr>
          </a:p>
        </p:txBody>
      </p:sp>
    </p:spTree>
    <p:extLst>
      <p:ext uri="{BB962C8B-B14F-4D97-AF65-F5344CB8AC3E}">
        <p14:creationId xmlns:p14="http://schemas.microsoft.com/office/powerpoint/2010/main" val="1093939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276224" y="237528"/>
            <a:ext cx="7185341" cy="588116"/>
          </a:xfrm>
        </p:spPr>
        <p:txBody>
          <a:bodyPr>
            <a:normAutofit/>
          </a:bodyPr>
          <a:lstStyle/>
          <a:p>
            <a:r>
              <a:rPr lang="en-US" sz="3200" b="0" dirty="0">
                <a:cs typeface="Century Gothic" pitchFamily="34" charset="0"/>
              </a:rPr>
              <a:t>What is the Gut-Brain Axis?</a:t>
            </a:r>
          </a:p>
        </p:txBody>
      </p:sp>
      <p:sp>
        <p:nvSpPr>
          <p:cNvPr id="6" name="Rectangle 5"/>
          <p:cNvSpPr/>
          <p:nvPr/>
        </p:nvSpPr>
        <p:spPr>
          <a:xfrm>
            <a:off x="576599" y="7138007"/>
            <a:ext cx="2867771" cy="2353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8367" tIns="86976" rIns="88367" bIns="86976" numCol="1" spcCol="0" rtlCol="0" fromWordArt="0" anchor="t" anchorCtr="0" forceAA="0" compatLnSpc="1">
            <a:prstTxWarp prst="textNoShape">
              <a:avLst/>
            </a:prstTxWarp>
            <a:noAutofit/>
          </a:bodyPr>
          <a:lstStyle/>
          <a:p>
            <a:pPr algn="ctr"/>
            <a:endParaRPr lang="en-US" sz="1323" dirty="0" err="1">
              <a:solidFill>
                <a:schemeClr val="bg2"/>
              </a:solidFill>
            </a:endParaRPr>
          </a:p>
        </p:txBody>
      </p:sp>
      <p:graphicFrame>
        <p:nvGraphicFramePr>
          <p:cNvPr id="3" name="Table 2">
            <a:extLst>
              <a:ext uri="{FF2B5EF4-FFF2-40B4-BE49-F238E27FC236}">
                <a16:creationId xmlns:a16="http://schemas.microsoft.com/office/drawing/2014/main" id="{A591F25D-CC0C-4DAA-A28E-9363386C4A44}"/>
              </a:ext>
            </a:extLst>
          </p:cNvPr>
          <p:cNvGraphicFramePr>
            <a:graphicFrameLocks noGrp="1"/>
          </p:cNvGraphicFramePr>
          <p:nvPr>
            <p:extLst>
              <p:ext uri="{D42A27DB-BD31-4B8C-83A1-F6EECF244321}">
                <p14:modId xmlns:p14="http://schemas.microsoft.com/office/powerpoint/2010/main" val="2955759881"/>
              </p:ext>
            </p:extLst>
          </p:nvPr>
        </p:nvGraphicFramePr>
        <p:xfrm>
          <a:off x="7992518" y="3142817"/>
          <a:ext cx="1989378" cy="1877695"/>
        </p:xfrm>
        <a:graphic>
          <a:graphicData uri="http://schemas.openxmlformats.org/drawingml/2006/table">
            <a:tbl>
              <a:tblPr firstRow="1" bandRow="1">
                <a:tableStyleId>{22838BEF-8BB2-4498-84A7-C5851F593DF1}</a:tableStyleId>
              </a:tblPr>
              <a:tblGrid>
                <a:gridCol w="1989378">
                  <a:extLst>
                    <a:ext uri="{9D8B030D-6E8A-4147-A177-3AD203B41FA5}">
                      <a16:colId xmlns:a16="http://schemas.microsoft.com/office/drawing/2014/main" val="1070217221"/>
                    </a:ext>
                  </a:extLst>
                </a:gridCol>
              </a:tblGrid>
              <a:tr h="0">
                <a:tc>
                  <a:txBody>
                    <a:bodyPr/>
                    <a:lstStyle/>
                    <a:p>
                      <a:r>
                        <a:rPr lang="en-US" b="0" dirty="0"/>
                        <a:t>Neurologic</a:t>
                      </a:r>
                    </a:p>
                  </a:txBody>
                  <a:tcPr/>
                </a:tc>
                <a:extLst>
                  <a:ext uri="{0D108BD9-81ED-4DB2-BD59-A6C34878D82A}">
                    <a16:rowId xmlns:a16="http://schemas.microsoft.com/office/drawing/2014/main" val="522093971"/>
                  </a:ext>
                </a:extLst>
              </a:tr>
              <a:tr h="370840">
                <a:tc>
                  <a:txBody>
                    <a:bodyPr/>
                    <a:lstStyle/>
                    <a:p>
                      <a:r>
                        <a:rPr lang="en-US" b="0" dirty="0"/>
                        <a:t>Endocrine</a:t>
                      </a:r>
                    </a:p>
                  </a:txBody>
                  <a:tcPr/>
                </a:tc>
                <a:extLst>
                  <a:ext uri="{0D108BD9-81ED-4DB2-BD59-A6C34878D82A}">
                    <a16:rowId xmlns:a16="http://schemas.microsoft.com/office/drawing/2014/main" val="105757736"/>
                  </a:ext>
                </a:extLst>
              </a:tr>
              <a:tr h="370840">
                <a:tc>
                  <a:txBody>
                    <a:bodyPr/>
                    <a:lstStyle/>
                    <a:p>
                      <a:r>
                        <a:rPr lang="en-US" b="0" dirty="0"/>
                        <a:t>Humoral</a:t>
                      </a:r>
                    </a:p>
                    <a:p>
                      <a:r>
                        <a:rPr lang="en-US" b="0" dirty="0"/>
                        <a:t>Metabolic</a:t>
                      </a:r>
                    </a:p>
                  </a:txBody>
                  <a:tcPr/>
                </a:tc>
                <a:extLst>
                  <a:ext uri="{0D108BD9-81ED-4DB2-BD59-A6C34878D82A}">
                    <a16:rowId xmlns:a16="http://schemas.microsoft.com/office/drawing/2014/main" val="1547723931"/>
                  </a:ext>
                </a:extLst>
              </a:tr>
              <a:tr h="370840">
                <a:tc>
                  <a:txBody>
                    <a:bodyPr/>
                    <a:lstStyle/>
                    <a:p>
                      <a:r>
                        <a:rPr lang="en-US" b="0" dirty="0"/>
                        <a:t>Immune</a:t>
                      </a:r>
                    </a:p>
                  </a:txBody>
                  <a:tcPr/>
                </a:tc>
                <a:extLst>
                  <a:ext uri="{0D108BD9-81ED-4DB2-BD59-A6C34878D82A}">
                    <a16:rowId xmlns:a16="http://schemas.microsoft.com/office/drawing/2014/main" val="2310393082"/>
                  </a:ext>
                </a:extLst>
              </a:tr>
            </a:tbl>
          </a:graphicData>
        </a:graphic>
      </p:graphicFrame>
      <p:pic>
        <p:nvPicPr>
          <p:cNvPr id="5" name="Picture 4" descr="A picture containing text, map&#10;&#10;Description generated with very high confidence">
            <a:extLst>
              <a:ext uri="{FF2B5EF4-FFF2-40B4-BE49-F238E27FC236}">
                <a16:creationId xmlns:a16="http://schemas.microsoft.com/office/drawing/2014/main" id="{8A67AD39-BB30-45CB-B448-2174E3F0DD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753" y="965570"/>
            <a:ext cx="6035234" cy="5938098"/>
          </a:xfrm>
          <a:prstGeom prst="rect">
            <a:avLst/>
          </a:prstGeom>
        </p:spPr>
      </p:pic>
      <p:pic>
        <p:nvPicPr>
          <p:cNvPr id="12" name="Picture 11">
            <a:extLst>
              <a:ext uri="{FF2B5EF4-FFF2-40B4-BE49-F238E27FC236}">
                <a16:creationId xmlns:a16="http://schemas.microsoft.com/office/drawing/2014/main" id="{AAF9CB9A-F352-4000-844B-A83D1D96E9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893" y="1269015"/>
            <a:ext cx="3123003" cy="1873802"/>
          </a:xfrm>
          <a:prstGeom prst="rect">
            <a:avLst/>
          </a:prstGeom>
        </p:spPr>
      </p:pic>
    </p:spTree>
    <p:extLst>
      <p:ext uri="{BB962C8B-B14F-4D97-AF65-F5344CB8AC3E}">
        <p14:creationId xmlns:p14="http://schemas.microsoft.com/office/powerpoint/2010/main" val="3427927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790" y="235652"/>
            <a:ext cx="7890164" cy="588116"/>
          </a:xfrm>
        </p:spPr>
        <p:txBody>
          <a:bodyPr>
            <a:noAutofit/>
          </a:bodyPr>
          <a:lstStyle/>
          <a:p>
            <a:r>
              <a:rPr lang="en-US" sz="3200" b="0" dirty="0"/>
              <a:t>How the microbiota interacts with the GBA</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495357310"/>
              </p:ext>
            </p:extLst>
          </p:nvPr>
        </p:nvGraphicFramePr>
        <p:xfrm>
          <a:off x="431799" y="1274907"/>
          <a:ext cx="9828213" cy="546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576599" y="7138007"/>
            <a:ext cx="2867771" cy="2353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8367" tIns="86976" rIns="88367" bIns="86976" numCol="1" spcCol="0" rtlCol="0" fromWordArt="0" anchor="t" anchorCtr="0" forceAA="0" compatLnSpc="1">
            <a:prstTxWarp prst="textNoShape">
              <a:avLst/>
            </a:prstTxWarp>
            <a:noAutofit/>
          </a:bodyPr>
          <a:lstStyle/>
          <a:p>
            <a:pPr algn="ctr"/>
            <a:endParaRPr lang="en-US" sz="1323" dirty="0" err="1">
              <a:solidFill>
                <a:schemeClr val="bg2"/>
              </a:solidFill>
            </a:endParaRPr>
          </a:p>
        </p:txBody>
      </p:sp>
    </p:spTree>
    <p:extLst>
      <p:ext uri="{BB962C8B-B14F-4D97-AF65-F5344CB8AC3E}">
        <p14:creationId xmlns:p14="http://schemas.microsoft.com/office/powerpoint/2010/main" val="1087408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4353" y="303216"/>
            <a:ext cx="7910947" cy="588116"/>
          </a:xfrm>
        </p:spPr>
        <p:txBody>
          <a:bodyPr>
            <a:noAutofit/>
          </a:bodyPr>
          <a:lstStyle/>
          <a:p>
            <a:r>
              <a:rPr lang="en-US" sz="3200" b="0" dirty="0"/>
              <a:t>How the microbiota interacts with the GBA</a:t>
            </a:r>
          </a:p>
        </p:txBody>
      </p:sp>
      <p:sp>
        <p:nvSpPr>
          <p:cNvPr id="5" name="Content Placeholder 4"/>
          <p:cNvSpPr>
            <a:spLocks noGrp="1"/>
          </p:cNvSpPr>
          <p:nvPr>
            <p:ph sz="half" idx="4294967295"/>
          </p:nvPr>
        </p:nvSpPr>
        <p:spPr>
          <a:xfrm>
            <a:off x="485734" y="1441450"/>
            <a:ext cx="4603750" cy="5343814"/>
          </a:xfrm>
          <a:solidFill>
            <a:schemeClr val="accent2"/>
          </a:solidFill>
        </p:spPr>
        <p:txBody>
          <a:bodyPr>
            <a:noAutofit/>
          </a:bodyPr>
          <a:lstStyle/>
          <a:p>
            <a:r>
              <a:rPr lang="en-US" sz="2425" dirty="0">
                <a:solidFill>
                  <a:schemeClr val="bg1"/>
                </a:solidFill>
              </a:rPr>
              <a:t>Production, expression and turnover of neurotransmitters (i.e., serotonin, GABA) and </a:t>
            </a:r>
            <a:r>
              <a:rPr lang="en-US" sz="2425" dirty="0" err="1">
                <a:solidFill>
                  <a:schemeClr val="bg1"/>
                </a:solidFill>
              </a:rPr>
              <a:t>neurotrophic</a:t>
            </a:r>
            <a:r>
              <a:rPr lang="en-US" sz="2425" dirty="0">
                <a:solidFill>
                  <a:schemeClr val="bg1"/>
                </a:solidFill>
              </a:rPr>
              <a:t> factor (BDNF) </a:t>
            </a:r>
          </a:p>
          <a:p>
            <a:r>
              <a:rPr lang="en-US" sz="2425" dirty="0">
                <a:solidFill>
                  <a:schemeClr val="bg1"/>
                </a:solidFill>
              </a:rPr>
              <a:t>Protection of intestinal barrier and tight junction integrity </a:t>
            </a:r>
          </a:p>
          <a:p>
            <a:r>
              <a:rPr lang="en-US" sz="2425" dirty="0">
                <a:solidFill>
                  <a:schemeClr val="bg1"/>
                </a:solidFill>
              </a:rPr>
              <a:t>Modulation of enteric sensory afferents </a:t>
            </a:r>
          </a:p>
          <a:p>
            <a:r>
              <a:rPr lang="en-US" sz="2425" dirty="0">
                <a:solidFill>
                  <a:schemeClr val="bg1"/>
                </a:solidFill>
              </a:rPr>
              <a:t>Bacterial metabolites </a:t>
            </a:r>
          </a:p>
          <a:p>
            <a:r>
              <a:rPr lang="en-US" sz="2425" dirty="0">
                <a:solidFill>
                  <a:schemeClr val="bg1"/>
                </a:solidFill>
              </a:rPr>
              <a:t>Mucosal immune regulation</a:t>
            </a:r>
            <a:endParaRPr lang="en-US" sz="2205" dirty="0">
              <a:solidFill>
                <a:schemeClr val="bg1"/>
              </a:solidFill>
            </a:endParaRPr>
          </a:p>
          <a:p>
            <a:pPr marL="0" indent="0">
              <a:buNone/>
            </a:pPr>
            <a:endParaRPr lang="en-US" sz="2205" b="1" i="1" dirty="0">
              <a:solidFill>
                <a:schemeClr val="bg1"/>
              </a:solidFill>
            </a:endParaRPr>
          </a:p>
          <a:p>
            <a:pPr marL="0" indent="0" algn="ctr">
              <a:buNone/>
            </a:pPr>
            <a:r>
              <a:rPr lang="en-US" sz="2646" dirty="0">
                <a:solidFill>
                  <a:schemeClr val="accent1">
                    <a:lumMod val="60000"/>
                    <a:lumOff val="40000"/>
                  </a:schemeClr>
                </a:solidFill>
              </a:rPr>
              <a:t>Gut to Brain</a:t>
            </a:r>
          </a:p>
          <a:p>
            <a:pPr marL="0" indent="0" algn="ctr">
              <a:buNone/>
            </a:pPr>
            <a:endParaRPr lang="en-US" sz="2205" dirty="0">
              <a:solidFill>
                <a:schemeClr val="bg1"/>
              </a:solidFill>
            </a:endParaRPr>
          </a:p>
          <a:p>
            <a:pPr marL="0" indent="0">
              <a:buNone/>
            </a:pPr>
            <a:endParaRPr lang="en-US" sz="2205" dirty="0">
              <a:solidFill>
                <a:schemeClr val="bg1"/>
              </a:solidFill>
            </a:endParaRPr>
          </a:p>
        </p:txBody>
      </p:sp>
      <p:sp>
        <p:nvSpPr>
          <p:cNvPr id="6" name="Content Placeholder 5"/>
          <p:cNvSpPr>
            <a:spLocks noGrp="1"/>
          </p:cNvSpPr>
          <p:nvPr>
            <p:ph sz="half" idx="4294967295"/>
          </p:nvPr>
        </p:nvSpPr>
        <p:spPr>
          <a:xfrm>
            <a:off x="5430983" y="1441449"/>
            <a:ext cx="4603750" cy="5343813"/>
          </a:xfrm>
          <a:solidFill>
            <a:schemeClr val="accent2"/>
          </a:solidFill>
        </p:spPr>
        <p:txBody>
          <a:bodyPr>
            <a:normAutofit/>
          </a:bodyPr>
          <a:lstStyle/>
          <a:p>
            <a:pPr marL="0" indent="0" algn="ctr">
              <a:buNone/>
            </a:pPr>
            <a:r>
              <a:rPr lang="en-US" sz="2646" dirty="0">
                <a:solidFill>
                  <a:schemeClr val="accent1">
                    <a:lumMod val="60000"/>
                    <a:lumOff val="40000"/>
                  </a:schemeClr>
                </a:solidFill>
              </a:rPr>
              <a:t>Brain to Gut</a:t>
            </a:r>
          </a:p>
          <a:p>
            <a:endParaRPr lang="en-US" sz="2425" dirty="0">
              <a:solidFill>
                <a:schemeClr val="bg1"/>
              </a:solidFill>
            </a:endParaRPr>
          </a:p>
          <a:p>
            <a:pPr marL="0" indent="0">
              <a:buNone/>
            </a:pPr>
            <a:endParaRPr lang="en-US" sz="2425" dirty="0">
              <a:solidFill>
                <a:schemeClr val="bg1"/>
              </a:solidFill>
            </a:endParaRPr>
          </a:p>
          <a:p>
            <a:r>
              <a:rPr lang="en-US" sz="2425" dirty="0">
                <a:solidFill>
                  <a:schemeClr val="bg1"/>
                </a:solidFill>
              </a:rPr>
              <a:t>Alteration in mucus and biofilm production </a:t>
            </a:r>
          </a:p>
          <a:p>
            <a:r>
              <a:rPr lang="en-US" sz="2425" dirty="0">
                <a:solidFill>
                  <a:schemeClr val="bg1"/>
                </a:solidFill>
              </a:rPr>
              <a:t>Alteration in motility </a:t>
            </a:r>
          </a:p>
          <a:p>
            <a:r>
              <a:rPr lang="en-US" sz="2425" dirty="0">
                <a:solidFill>
                  <a:schemeClr val="bg1"/>
                </a:solidFill>
              </a:rPr>
              <a:t>Alteration of intestinal permeability </a:t>
            </a:r>
          </a:p>
          <a:p>
            <a:r>
              <a:rPr lang="en-US" sz="2425" dirty="0">
                <a:solidFill>
                  <a:schemeClr val="bg1"/>
                </a:solidFill>
              </a:rPr>
              <a:t>Alteration in immune function </a:t>
            </a:r>
            <a:r>
              <a:rPr lang="en-US" sz="2646" dirty="0">
                <a:solidFill>
                  <a:schemeClr val="bg1"/>
                </a:solidFill>
              </a:rPr>
              <a:t>	</a:t>
            </a:r>
          </a:p>
        </p:txBody>
      </p:sp>
      <p:sp>
        <p:nvSpPr>
          <p:cNvPr id="7" name="TextBox 6"/>
          <p:cNvSpPr txBox="1"/>
          <p:nvPr/>
        </p:nvSpPr>
        <p:spPr>
          <a:xfrm>
            <a:off x="7210697" y="7264899"/>
            <a:ext cx="3481116" cy="338554"/>
          </a:xfrm>
          <a:prstGeom prst="rect">
            <a:avLst/>
          </a:prstGeom>
          <a:noFill/>
        </p:spPr>
        <p:txBody>
          <a:bodyPr wrap="square" rtlCol="0">
            <a:spAutoFit/>
          </a:bodyPr>
          <a:lstStyle/>
          <a:p>
            <a:r>
              <a:rPr lang="en-US" sz="1600" i="1" dirty="0"/>
              <a:t>Ann </a:t>
            </a:r>
            <a:r>
              <a:rPr lang="en-US" sz="1600" i="1" dirty="0" err="1"/>
              <a:t>Gastroenterol</a:t>
            </a:r>
            <a:r>
              <a:rPr lang="en-US" sz="1600" i="1" dirty="0"/>
              <a:t>. </a:t>
            </a:r>
            <a:r>
              <a:rPr lang="en-US" sz="1600" dirty="0"/>
              <a:t>2015;28:203-9.</a:t>
            </a:r>
          </a:p>
        </p:txBody>
      </p:sp>
      <p:sp>
        <p:nvSpPr>
          <p:cNvPr id="8" name="Right Arrow 7"/>
          <p:cNvSpPr/>
          <p:nvPr/>
        </p:nvSpPr>
        <p:spPr>
          <a:xfrm rot="16200000">
            <a:off x="338581" y="6134927"/>
            <a:ext cx="770635" cy="3359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4"/>
          </a:p>
        </p:txBody>
      </p:sp>
      <p:sp>
        <p:nvSpPr>
          <p:cNvPr id="9" name="Right Arrow 8"/>
          <p:cNvSpPr/>
          <p:nvPr/>
        </p:nvSpPr>
        <p:spPr>
          <a:xfrm rot="16200000">
            <a:off x="4428553" y="6152204"/>
            <a:ext cx="770635" cy="3359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4"/>
          </a:p>
        </p:txBody>
      </p:sp>
      <p:sp>
        <p:nvSpPr>
          <p:cNvPr id="10" name="Right Arrow 9"/>
          <p:cNvSpPr/>
          <p:nvPr/>
        </p:nvSpPr>
        <p:spPr>
          <a:xfrm rot="5400000">
            <a:off x="5294993" y="1751679"/>
            <a:ext cx="795002" cy="3359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4"/>
          </a:p>
        </p:txBody>
      </p:sp>
      <p:sp>
        <p:nvSpPr>
          <p:cNvPr id="11" name="Right Arrow 10"/>
          <p:cNvSpPr/>
          <p:nvPr/>
        </p:nvSpPr>
        <p:spPr>
          <a:xfrm rot="5400000">
            <a:off x="9288483" y="1751679"/>
            <a:ext cx="795001" cy="3359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4"/>
          </a:p>
        </p:txBody>
      </p:sp>
      <p:sp>
        <p:nvSpPr>
          <p:cNvPr id="12" name="Rectangle 11"/>
          <p:cNvSpPr/>
          <p:nvPr/>
        </p:nvSpPr>
        <p:spPr>
          <a:xfrm>
            <a:off x="576599" y="7138007"/>
            <a:ext cx="2867771" cy="2353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8367" tIns="86976" rIns="88367" bIns="86976" numCol="1" spcCol="0" rtlCol="0" fromWordArt="0" anchor="t" anchorCtr="0" forceAA="0" compatLnSpc="1">
            <a:prstTxWarp prst="textNoShape">
              <a:avLst/>
            </a:prstTxWarp>
            <a:noAutofit/>
          </a:bodyPr>
          <a:lstStyle/>
          <a:p>
            <a:pPr algn="ctr"/>
            <a:endParaRPr lang="en-US" sz="1323" dirty="0" err="1">
              <a:solidFill>
                <a:schemeClr val="bg2"/>
              </a:solidFill>
            </a:endParaRPr>
          </a:p>
        </p:txBody>
      </p:sp>
    </p:spTree>
    <p:extLst>
      <p:ext uri="{BB962C8B-B14F-4D97-AF65-F5344CB8AC3E}">
        <p14:creationId xmlns:p14="http://schemas.microsoft.com/office/powerpoint/2010/main" val="756673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569" y="290238"/>
            <a:ext cx="7185341" cy="588116"/>
          </a:xfrm>
        </p:spPr>
        <p:txBody>
          <a:bodyPr>
            <a:noAutofit/>
          </a:bodyPr>
          <a:lstStyle/>
          <a:p>
            <a:r>
              <a:rPr lang="en-US" sz="3200" b="0" dirty="0">
                <a:cs typeface="Century Gothic" pitchFamily="34" charset="0"/>
              </a:rPr>
              <a:t>Epithelial Barrier Function</a:t>
            </a:r>
            <a:endParaRPr lang="en-US" sz="3200" b="0" dirty="0"/>
          </a:p>
        </p:txBody>
      </p:sp>
      <p:sp>
        <p:nvSpPr>
          <p:cNvPr id="6" name="Content Placeholder 5"/>
          <p:cNvSpPr>
            <a:spLocks noGrp="1"/>
          </p:cNvSpPr>
          <p:nvPr>
            <p:ph idx="4294967295"/>
          </p:nvPr>
        </p:nvSpPr>
        <p:spPr>
          <a:xfrm>
            <a:off x="903576" y="1307305"/>
            <a:ext cx="6256683" cy="5078413"/>
          </a:xfrm>
          <a:ln>
            <a:noFill/>
          </a:ln>
        </p:spPr>
        <p:txBody>
          <a:bodyPr>
            <a:noAutofit/>
          </a:bodyPr>
          <a:lstStyle/>
          <a:p>
            <a:r>
              <a:rPr lang="en-US" dirty="0"/>
              <a:t>Intestinal barrier integrity is a prerequisite for mucosal function homeostasis.</a:t>
            </a:r>
          </a:p>
          <a:p>
            <a:endParaRPr lang="en-US" dirty="0"/>
          </a:p>
          <a:p>
            <a:r>
              <a:rPr lang="en-US" dirty="0"/>
              <a:t>Disruption of epithelial barrier integrity is associated with many diseases:</a:t>
            </a:r>
          </a:p>
          <a:p>
            <a:pPr lvl="1"/>
            <a:r>
              <a:rPr lang="en-US" sz="2000" dirty="0"/>
              <a:t>infection by pathogens</a:t>
            </a:r>
          </a:p>
          <a:p>
            <a:pPr lvl="1"/>
            <a:r>
              <a:rPr lang="en-US" sz="2000" dirty="0"/>
              <a:t>obesity and diabetes</a:t>
            </a:r>
          </a:p>
          <a:p>
            <a:pPr lvl="1"/>
            <a:r>
              <a:rPr lang="en-US" sz="2000" dirty="0"/>
              <a:t>necrotizing enterocolitis</a:t>
            </a:r>
          </a:p>
          <a:p>
            <a:pPr lvl="1"/>
            <a:r>
              <a:rPr lang="en-US" sz="2000" dirty="0"/>
              <a:t>irritable bowel syndrome </a:t>
            </a:r>
          </a:p>
          <a:p>
            <a:pPr lvl="1"/>
            <a:r>
              <a:rPr lang="en-US" sz="2000" dirty="0"/>
              <a:t>inflammatory bowel disease</a:t>
            </a:r>
          </a:p>
          <a:p>
            <a:pPr lvl="1"/>
            <a:endParaRPr lang="en-US" sz="2000" dirty="0"/>
          </a:p>
          <a:p>
            <a:r>
              <a:rPr lang="en-US" dirty="0"/>
              <a:t>Modulation of intestinal barrier function is likely a primary factor in microbiota-GBA interaction.</a:t>
            </a:r>
          </a:p>
        </p:txBody>
      </p:sp>
      <p:sp>
        <p:nvSpPr>
          <p:cNvPr id="7" name="TextBox 6"/>
          <p:cNvSpPr txBox="1"/>
          <p:nvPr/>
        </p:nvSpPr>
        <p:spPr>
          <a:xfrm>
            <a:off x="7014955" y="7138007"/>
            <a:ext cx="3676858" cy="351422"/>
          </a:xfrm>
          <a:prstGeom prst="rect">
            <a:avLst/>
          </a:prstGeom>
          <a:ln>
            <a:noFill/>
          </a:ln>
        </p:spPr>
        <p:style>
          <a:lnRef idx="2">
            <a:schemeClr val="dk1"/>
          </a:lnRef>
          <a:fillRef idx="1">
            <a:schemeClr val="lt1"/>
          </a:fillRef>
          <a:effectRef idx="0">
            <a:schemeClr val="dk1"/>
          </a:effectRef>
          <a:fontRef idx="minor">
            <a:schemeClr val="dk1"/>
          </a:fontRef>
        </p:style>
        <p:txBody>
          <a:bodyPr wrap="square" lIns="88367" tIns="86976" rIns="88367" bIns="86976" rtlCol="0">
            <a:noAutofit/>
          </a:bodyPr>
          <a:lstStyle/>
          <a:p>
            <a:pPr algn="r">
              <a:buClr>
                <a:schemeClr val="accent3"/>
              </a:buClr>
            </a:pPr>
            <a:r>
              <a:rPr lang="en-US" sz="1600" i="1" dirty="0">
                <a:solidFill>
                  <a:schemeClr val="tx1"/>
                </a:solidFill>
              </a:rPr>
              <a:t>Br J </a:t>
            </a:r>
            <a:r>
              <a:rPr lang="en-US" sz="1600" i="1" dirty="0" err="1">
                <a:solidFill>
                  <a:schemeClr val="tx1"/>
                </a:solidFill>
              </a:rPr>
              <a:t>Nutr</a:t>
            </a:r>
            <a:r>
              <a:rPr lang="en-US" sz="1600" i="1" dirty="0">
                <a:solidFill>
                  <a:schemeClr val="tx1"/>
                </a:solidFill>
              </a:rPr>
              <a:t>. </a:t>
            </a:r>
            <a:r>
              <a:rPr lang="en-US" sz="1600" dirty="0">
                <a:solidFill>
                  <a:schemeClr val="tx1"/>
                </a:solidFill>
              </a:rPr>
              <a:t>2017;117(1): 93-107.</a:t>
            </a:r>
          </a:p>
        </p:txBody>
      </p:sp>
      <p:sp>
        <p:nvSpPr>
          <p:cNvPr id="8" name="Rectangle 7"/>
          <p:cNvSpPr/>
          <p:nvPr/>
        </p:nvSpPr>
        <p:spPr>
          <a:xfrm>
            <a:off x="576599" y="7138007"/>
            <a:ext cx="2867771" cy="2353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8367" tIns="86976" rIns="88367" bIns="86976" numCol="1" spcCol="0" rtlCol="0" fromWordArt="0" anchor="t" anchorCtr="0" forceAA="0" compatLnSpc="1">
            <a:prstTxWarp prst="textNoShape">
              <a:avLst/>
            </a:prstTxWarp>
            <a:noAutofit/>
          </a:bodyPr>
          <a:lstStyle/>
          <a:p>
            <a:pPr algn="ctr"/>
            <a:endParaRPr lang="en-US" sz="1323" dirty="0" err="1">
              <a:solidFill>
                <a:schemeClr val="bg2"/>
              </a:solidFill>
            </a:endParaRPr>
          </a:p>
        </p:txBody>
      </p:sp>
    </p:spTree>
    <p:extLst>
      <p:ext uri="{BB962C8B-B14F-4D97-AF65-F5344CB8AC3E}">
        <p14:creationId xmlns:p14="http://schemas.microsoft.com/office/powerpoint/2010/main" val="17493265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02" y="853057"/>
            <a:ext cx="7822211" cy="6069514"/>
          </a:xfrm>
          <a:prstGeom prst="rect">
            <a:avLst/>
          </a:prstGeom>
        </p:spPr>
      </p:pic>
      <p:sp>
        <p:nvSpPr>
          <p:cNvPr id="3" name="TextBox 2"/>
          <p:cNvSpPr txBox="1"/>
          <p:nvPr/>
        </p:nvSpPr>
        <p:spPr>
          <a:xfrm>
            <a:off x="6949440" y="7138007"/>
            <a:ext cx="3742373" cy="314813"/>
          </a:xfrm>
          <a:prstGeom prst="rect">
            <a:avLst/>
          </a:prstGeom>
          <a:noFill/>
          <a:ln>
            <a:noFill/>
          </a:ln>
        </p:spPr>
        <p:txBody>
          <a:bodyPr wrap="square" lIns="88367" tIns="86976" rIns="88367" bIns="86976" rtlCol="0">
            <a:noAutofit/>
          </a:bodyPr>
          <a:lstStyle/>
          <a:p>
            <a:pPr algn="r">
              <a:buClr>
                <a:schemeClr val="accent3"/>
              </a:buClr>
            </a:pPr>
            <a:r>
              <a:rPr lang="en-US" sz="1600" i="1" dirty="0"/>
              <a:t>Nature Immunology.</a:t>
            </a:r>
            <a:r>
              <a:rPr lang="en-US" sz="1600" dirty="0"/>
              <a:t> 2013;14: 660-7.</a:t>
            </a:r>
            <a:endParaRPr lang="en-US" sz="1600" dirty="0">
              <a:solidFill>
                <a:schemeClr val="tx2"/>
              </a:solidFill>
            </a:endParaRPr>
          </a:p>
        </p:txBody>
      </p:sp>
      <p:sp>
        <p:nvSpPr>
          <p:cNvPr id="4" name="Title 3">
            <a:extLst>
              <a:ext uri="{FF2B5EF4-FFF2-40B4-BE49-F238E27FC236}">
                <a16:creationId xmlns:a16="http://schemas.microsoft.com/office/drawing/2014/main" id="{9F7DE22E-C02F-47D1-B62D-94858DCFB18B}"/>
              </a:ext>
            </a:extLst>
          </p:cNvPr>
          <p:cNvSpPr>
            <a:spLocks noGrp="1"/>
          </p:cNvSpPr>
          <p:nvPr>
            <p:ph type="title"/>
          </p:nvPr>
        </p:nvSpPr>
        <p:spPr>
          <a:xfrm>
            <a:off x="276224" y="183409"/>
            <a:ext cx="7185341" cy="588116"/>
          </a:xfrm>
        </p:spPr>
        <p:txBody>
          <a:bodyPr/>
          <a:lstStyle/>
          <a:p>
            <a:r>
              <a:rPr lang="en-US" sz="3200" b="0" dirty="0"/>
              <a:t>Epithelial Barrier Function</a:t>
            </a:r>
          </a:p>
        </p:txBody>
      </p:sp>
      <p:sp>
        <p:nvSpPr>
          <p:cNvPr id="5" name="Rectangle 4"/>
          <p:cNvSpPr/>
          <p:nvPr/>
        </p:nvSpPr>
        <p:spPr>
          <a:xfrm>
            <a:off x="576599" y="7138007"/>
            <a:ext cx="2867771" cy="2353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8367" tIns="86976" rIns="88367" bIns="86976" numCol="1" spcCol="0" rtlCol="0" fromWordArt="0" anchor="t" anchorCtr="0" forceAA="0" compatLnSpc="1">
            <a:prstTxWarp prst="textNoShape">
              <a:avLst/>
            </a:prstTxWarp>
            <a:noAutofit/>
          </a:bodyPr>
          <a:lstStyle/>
          <a:p>
            <a:pPr algn="ctr"/>
            <a:endParaRPr lang="en-US" sz="1323" dirty="0" err="1">
              <a:solidFill>
                <a:schemeClr val="bg2"/>
              </a:solidFill>
            </a:endParaRPr>
          </a:p>
        </p:txBody>
      </p:sp>
    </p:spTree>
    <p:extLst>
      <p:ext uri="{BB962C8B-B14F-4D97-AF65-F5344CB8AC3E}">
        <p14:creationId xmlns:p14="http://schemas.microsoft.com/office/powerpoint/2010/main" val="38907607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61949" y="221509"/>
            <a:ext cx="7185341" cy="588116"/>
          </a:xfrm>
        </p:spPr>
        <p:txBody>
          <a:bodyPr>
            <a:normAutofit/>
          </a:bodyPr>
          <a:lstStyle/>
          <a:p>
            <a:r>
              <a:rPr lang="en-US" sz="3200" b="0" dirty="0"/>
              <a:t>Microbiome and Inflammation</a:t>
            </a:r>
          </a:p>
        </p:txBody>
      </p:sp>
      <p:sp>
        <p:nvSpPr>
          <p:cNvPr id="5" name="Content Placeholder 4"/>
          <p:cNvSpPr>
            <a:spLocks noGrp="1"/>
          </p:cNvSpPr>
          <p:nvPr>
            <p:ph idx="4294967295"/>
          </p:nvPr>
        </p:nvSpPr>
        <p:spPr>
          <a:xfrm>
            <a:off x="723899" y="955674"/>
            <a:ext cx="7210425" cy="5648325"/>
          </a:xfrm>
        </p:spPr>
        <p:txBody>
          <a:bodyPr>
            <a:noAutofit/>
          </a:bodyPr>
          <a:lstStyle/>
          <a:p>
            <a:r>
              <a:rPr lang="en-US" dirty="0"/>
              <a:t>Gut microbiota help maintain tight junctions.</a:t>
            </a:r>
          </a:p>
          <a:p>
            <a:pPr marL="0" indent="0">
              <a:buNone/>
            </a:pPr>
            <a:endParaRPr lang="en-US" sz="1000" dirty="0"/>
          </a:p>
          <a:p>
            <a:r>
              <a:rPr lang="en-US" dirty="0"/>
              <a:t>Dysbiosis and associated increases in intestinal permeability are now recognized features of many diseases.</a:t>
            </a:r>
          </a:p>
          <a:p>
            <a:pPr marL="0" indent="0">
              <a:buNone/>
            </a:pPr>
            <a:endParaRPr lang="en-US" sz="1000" dirty="0"/>
          </a:p>
          <a:p>
            <a:r>
              <a:rPr lang="en-AU" dirty="0"/>
              <a:t>Stressful stimuli alter permeability of the intestinal epithelium. P</a:t>
            </a:r>
            <a:r>
              <a:rPr lang="en-US" dirty="0" err="1"/>
              <a:t>ermeability</a:t>
            </a:r>
            <a:r>
              <a:rPr lang="en-US" dirty="0"/>
              <a:t> defects are thought to underlie chronic, low-grade inflammation.</a:t>
            </a:r>
          </a:p>
          <a:p>
            <a:pPr marL="0" indent="0">
              <a:buNone/>
            </a:pPr>
            <a:endParaRPr lang="en-AU" sz="1000" dirty="0"/>
          </a:p>
          <a:p>
            <a:r>
              <a:rPr lang="en-US" dirty="0"/>
              <a:t>Inflammatory phenotype contributes to depression by altering neurotransmitter metabolism, reducing the availability of neurotransmitter precursors, and activating the HPA axis.</a:t>
            </a:r>
          </a:p>
          <a:p>
            <a:pPr marL="0" indent="0">
              <a:buNone/>
            </a:pPr>
            <a:endParaRPr lang="en-US" sz="1000" dirty="0"/>
          </a:p>
          <a:p>
            <a:r>
              <a:rPr lang="en-US" dirty="0"/>
              <a:t>Bacterial-derived endotoxins (e.g., LPS) trigger immune activation. </a:t>
            </a:r>
          </a:p>
          <a:p>
            <a:pPr marL="0" indent="0">
              <a:buNone/>
            </a:pPr>
            <a:endParaRPr lang="en-US" sz="1000" dirty="0"/>
          </a:p>
          <a:p>
            <a:r>
              <a:rPr lang="en-US" dirty="0"/>
              <a:t>Reducing inflammation of this origin may lead to improved regulation of the HPA axis and neurotransmitter activity.</a:t>
            </a:r>
          </a:p>
        </p:txBody>
      </p:sp>
      <p:sp>
        <p:nvSpPr>
          <p:cNvPr id="6" name="Rectangle 5"/>
          <p:cNvSpPr/>
          <p:nvPr/>
        </p:nvSpPr>
        <p:spPr>
          <a:xfrm>
            <a:off x="576599" y="7138007"/>
            <a:ext cx="2867771" cy="2353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8367" tIns="86976" rIns="88367" bIns="86976" numCol="1" spcCol="0" rtlCol="0" fromWordArt="0" anchor="t" anchorCtr="0" forceAA="0" compatLnSpc="1">
            <a:prstTxWarp prst="textNoShape">
              <a:avLst/>
            </a:prstTxWarp>
            <a:noAutofit/>
          </a:bodyPr>
          <a:lstStyle/>
          <a:p>
            <a:pPr algn="ctr"/>
            <a:endParaRPr lang="en-US" sz="1323" dirty="0" err="1">
              <a:solidFill>
                <a:schemeClr val="bg2"/>
              </a:solidFill>
            </a:endParaRPr>
          </a:p>
        </p:txBody>
      </p:sp>
    </p:spTree>
    <p:extLst>
      <p:ext uri="{BB962C8B-B14F-4D97-AF65-F5344CB8AC3E}">
        <p14:creationId xmlns:p14="http://schemas.microsoft.com/office/powerpoint/2010/main" val="30128134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104774" y="158522"/>
            <a:ext cx="7185341" cy="588116"/>
          </a:xfrm>
        </p:spPr>
        <p:txBody>
          <a:bodyPr/>
          <a:lstStyle/>
          <a:p>
            <a:r>
              <a:rPr lang="en-US" sz="3200" b="0" dirty="0">
                <a:latin typeface="+mj-lt"/>
                <a:cs typeface="Century Gothic" pitchFamily="34" charset="0"/>
              </a:rPr>
              <a:t>Probiotics and Mood</a:t>
            </a:r>
          </a:p>
        </p:txBody>
      </p:sp>
      <p:sp>
        <p:nvSpPr>
          <p:cNvPr id="5" name="Content Placeholder 4"/>
          <p:cNvSpPr>
            <a:spLocks noGrp="1"/>
          </p:cNvSpPr>
          <p:nvPr>
            <p:ph sz="half" idx="4294967295"/>
          </p:nvPr>
        </p:nvSpPr>
        <p:spPr>
          <a:xfrm>
            <a:off x="352425" y="990600"/>
            <a:ext cx="5857875" cy="5514975"/>
          </a:xfrm>
        </p:spPr>
        <p:txBody>
          <a:bodyPr>
            <a:noAutofit/>
          </a:bodyPr>
          <a:lstStyle/>
          <a:p>
            <a:r>
              <a:rPr lang="en-US" dirty="0"/>
              <a:t>Systematic review by Wallace and Miley</a:t>
            </a:r>
          </a:p>
          <a:p>
            <a:pPr marL="0" indent="0">
              <a:buNone/>
            </a:pPr>
            <a:endParaRPr lang="en-US" sz="1000" dirty="0"/>
          </a:p>
          <a:p>
            <a:pPr>
              <a:defRPr/>
            </a:pPr>
            <a:r>
              <a:rPr lang="en-US" dirty="0"/>
              <a:t>10-study inclusion criteria</a:t>
            </a:r>
          </a:p>
          <a:p>
            <a:pPr marL="692961" lvl="1" indent="-188989">
              <a:defRPr/>
            </a:pPr>
            <a:r>
              <a:rPr lang="en-US" sz="2000" dirty="0"/>
              <a:t>5 studies assessed mood symptoms</a:t>
            </a:r>
          </a:p>
          <a:p>
            <a:pPr marL="692961" lvl="1" indent="-188989">
              <a:defRPr/>
            </a:pPr>
            <a:r>
              <a:rPr lang="en-US" sz="2000" dirty="0"/>
              <a:t>7 studies assessed anxiety symptoms</a:t>
            </a:r>
          </a:p>
          <a:p>
            <a:pPr marL="692961" lvl="1" indent="-188989">
              <a:defRPr/>
            </a:pPr>
            <a:r>
              <a:rPr lang="en-US" sz="2000" dirty="0"/>
              <a:t>3 studies assessed cognition </a:t>
            </a:r>
          </a:p>
          <a:p>
            <a:pPr marL="692961" lvl="1" indent="-188989">
              <a:defRPr/>
            </a:pPr>
            <a:endParaRPr lang="en-US" sz="1000" dirty="0"/>
          </a:p>
          <a:p>
            <a:r>
              <a:rPr lang="en-US" dirty="0"/>
              <a:t>The majority of the studies found positive results on all measures of depressive symptoms</a:t>
            </a:r>
          </a:p>
          <a:p>
            <a:endParaRPr lang="en-US" sz="1000" dirty="0"/>
          </a:p>
          <a:p>
            <a:r>
              <a:rPr lang="en-US" dirty="0"/>
              <a:t>Strains, dosing, and duration of treatment varied widely.</a:t>
            </a:r>
          </a:p>
          <a:p>
            <a:endParaRPr lang="en-US" sz="1000" dirty="0"/>
          </a:p>
          <a:p>
            <a:r>
              <a:rPr lang="en-US" dirty="0"/>
              <a:t>No studies assessed sleep.</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0480" y="1269956"/>
            <a:ext cx="3798591" cy="4536523"/>
          </a:xfrm>
          <a:prstGeom prst="rect">
            <a:avLst/>
          </a:prstGeom>
        </p:spPr>
      </p:pic>
      <p:sp>
        <p:nvSpPr>
          <p:cNvPr id="7" name="TextBox 6"/>
          <p:cNvSpPr txBox="1"/>
          <p:nvPr/>
        </p:nvSpPr>
        <p:spPr>
          <a:xfrm>
            <a:off x="7511143" y="7138007"/>
            <a:ext cx="3180670" cy="421668"/>
          </a:xfrm>
          <a:prstGeom prst="rect">
            <a:avLst/>
          </a:prstGeom>
          <a:noFill/>
          <a:ln>
            <a:noFill/>
          </a:ln>
        </p:spPr>
        <p:txBody>
          <a:bodyPr wrap="square" tIns="99208" bIns="99208" rtlCol="0">
            <a:noAutofit/>
          </a:bodyPr>
          <a:lstStyle/>
          <a:p>
            <a:pPr>
              <a:buClr>
                <a:schemeClr val="accent3"/>
              </a:buClr>
            </a:pPr>
            <a:r>
              <a:rPr lang="en-US" sz="1600" i="1" dirty="0"/>
              <a:t>Ann Gen Psychiatry. </a:t>
            </a:r>
            <a:r>
              <a:rPr lang="en-US" sz="1600" dirty="0"/>
              <a:t>2017;16:14.</a:t>
            </a:r>
          </a:p>
        </p:txBody>
      </p:sp>
      <p:sp>
        <p:nvSpPr>
          <p:cNvPr id="8" name="Rectangle 7"/>
          <p:cNvSpPr/>
          <p:nvPr/>
        </p:nvSpPr>
        <p:spPr>
          <a:xfrm>
            <a:off x="576599" y="7138007"/>
            <a:ext cx="2867771" cy="2353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8367" tIns="86976" rIns="88367" bIns="86976" numCol="1" spcCol="0" rtlCol="0" fromWordArt="0" anchor="t" anchorCtr="0" forceAA="0" compatLnSpc="1">
            <a:prstTxWarp prst="textNoShape">
              <a:avLst/>
            </a:prstTxWarp>
            <a:noAutofit/>
          </a:bodyPr>
          <a:lstStyle/>
          <a:p>
            <a:pPr algn="ctr"/>
            <a:endParaRPr lang="en-US" sz="1323" dirty="0" err="1">
              <a:solidFill>
                <a:schemeClr val="bg2"/>
              </a:solidFill>
            </a:endParaRPr>
          </a:p>
        </p:txBody>
      </p:sp>
    </p:spTree>
    <p:extLst>
      <p:ext uri="{BB962C8B-B14F-4D97-AF65-F5344CB8AC3E}">
        <p14:creationId xmlns:p14="http://schemas.microsoft.com/office/powerpoint/2010/main" val="3638685554"/>
      </p:ext>
    </p:extLst>
  </p:cSld>
  <p:clrMapOvr>
    <a:masterClrMapping/>
  </p:clrMapOvr>
</p:sld>
</file>

<file path=ppt/theme/theme1.xml><?xml version="1.0" encoding="utf-8"?>
<a:theme xmlns:a="http://schemas.openxmlformats.org/drawingml/2006/main" name="SFI_Presentation">
  <a:themeElements>
    <a:clrScheme name="SFI Colours">
      <a:dk1>
        <a:sysClr val="windowText" lastClr="000000"/>
      </a:dk1>
      <a:lt1>
        <a:sysClr val="window" lastClr="FFFFFF"/>
      </a:lt1>
      <a:dk2>
        <a:srgbClr val="004E5C"/>
      </a:dk2>
      <a:lt2>
        <a:srgbClr val="FFFFFF"/>
      </a:lt2>
      <a:accent1>
        <a:srgbClr val="6CBBA8"/>
      </a:accent1>
      <a:accent2>
        <a:srgbClr val="2A3759"/>
      </a:accent2>
      <a:accent3>
        <a:srgbClr val="81BD00"/>
      </a:accent3>
      <a:accent4>
        <a:srgbClr val="D1BEBA"/>
      </a:accent4>
      <a:accent5>
        <a:srgbClr val="004E5C"/>
      </a:accent5>
      <a:accent6>
        <a:srgbClr val="2D5638"/>
      </a:accent6>
      <a:hlink>
        <a:srgbClr val="004E5C"/>
      </a:hlink>
      <a:folHlink>
        <a:srgbClr val="2A3759"/>
      </a:folHlink>
    </a:clrScheme>
    <a:fontScheme name="SFI Fonts">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ot="0" spcFirstLastPara="0" vertOverflow="overflow" horzOverflow="overflow" vert="horz" wrap="square" lIns="91440" tIns="90000" rIns="91440" bIns="90000" numCol="1" spcCol="0" rtlCol="0" fromWordArt="0" anchor="t" anchorCtr="0" forceAA="0" compatLnSpc="1">
        <a:prstTxWarp prst="textNoShape">
          <a:avLst/>
        </a:prstTxWarp>
        <a:noAutofit/>
      </a:bodyPr>
      <a:lstStyle>
        <a:defPPr algn="ctr">
          <a:defRPr sz="1400" dirty="0" err="1" smtClean="0">
            <a:solidFill>
              <a:schemeClr val="bg2"/>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solidFill>
          <a:schemeClr val="accent1"/>
        </a:solidFill>
      </a:spPr>
      <a:bodyPr wrap="square" tIns="90000" bIns="90000" rtlCol="0">
        <a:noAutofit/>
      </a:bodyPr>
      <a:lstStyle>
        <a:defPPr>
          <a:buClr>
            <a:schemeClr val="accent3"/>
          </a:buClr>
          <a:defRPr sz="1400" dirty="0" err="1" smtClean="0">
            <a:solidFill>
              <a:schemeClr val="tx2"/>
            </a:solidFill>
          </a:defRPr>
        </a:defPPr>
      </a:lstStyle>
    </a:txDef>
  </a:objectDefaults>
  <a:extraClrSchemeLst/>
  <a:extLst>
    <a:ext uri="{05A4C25C-085E-4340-85A3-A5531E510DB2}">
      <thm15:themeFamily xmlns:thm15="http://schemas.microsoft.com/office/thememl/2012/main" name="SFI_Presentation1.potx" id="{0F05816A-42D1-4A4B-ADDF-9C980B9F04B0}" vid="{A64382AC-8575-4CFD-AB20-6C97FF11B3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SFI_Presentation</Template>
  <TotalTime>11618</TotalTime>
  <Words>3343</Words>
  <Application>Microsoft Office PowerPoint</Application>
  <PresentationFormat>Custom</PresentationFormat>
  <Paragraphs>319</Paragraphs>
  <Slides>18</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ＭＳ Ｐゴシック</vt:lpstr>
      <vt:lpstr>Arial</vt:lpstr>
      <vt:lpstr>Calibri</vt:lpstr>
      <vt:lpstr>Century Gothic</vt:lpstr>
      <vt:lpstr>ヒラギノ角ゴ Pro W3</vt:lpstr>
      <vt:lpstr>SFI_Presentation</vt:lpstr>
      <vt:lpstr>It’s Not All In Your Head</vt:lpstr>
      <vt:lpstr>PowerPoint Presentation</vt:lpstr>
      <vt:lpstr>What is the Gut-Brain Axis?</vt:lpstr>
      <vt:lpstr>How the microbiota interacts with the GBA</vt:lpstr>
      <vt:lpstr>How the microbiota interacts with the GBA</vt:lpstr>
      <vt:lpstr>Epithelial Barrier Function</vt:lpstr>
      <vt:lpstr>Epithelial Barrier Function</vt:lpstr>
      <vt:lpstr>Microbiome and Inflammation</vt:lpstr>
      <vt:lpstr>Probiotics and Mood</vt:lpstr>
      <vt:lpstr>Ecologic BARRIER Strain Selection</vt:lpstr>
      <vt:lpstr>Effect of Strains on Barrier Function</vt:lpstr>
      <vt:lpstr>PowerPoint Presentation</vt:lpstr>
      <vt:lpstr>Ecologic BARRIER</vt:lpstr>
      <vt:lpstr>34 year old Female</vt:lpstr>
      <vt:lpstr>72 year old Female</vt:lpstr>
      <vt:lpstr>43 year old Female</vt:lpstr>
      <vt:lpstr>52 year old Female</vt:lpstr>
      <vt:lpstr>47 year old Male</vt:lpstr>
    </vt:vector>
  </TitlesOfParts>
  <Company>Soho Flordis International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Goes Here</dc:title>
  <dc:creator>Pam Conboy</dc:creator>
  <cp:lastModifiedBy>Pam Conboy</cp:lastModifiedBy>
  <cp:revision>127</cp:revision>
  <dcterms:created xsi:type="dcterms:W3CDTF">2016-12-01T06:05:35Z</dcterms:created>
  <dcterms:modified xsi:type="dcterms:W3CDTF">2018-05-01T13:32:08Z</dcterms:modified>
  <cp:category>PowerPoint Template</cp:category>
</cp:coreProperties>
</file>